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5" r:id="rId3"/>
    <p:sldId id="2063" r:id="rId4"/>
    <p:sldId id="2067" r:id="rId5"/>
    <p:sldId id="2059" r:id="rId6"/>
    <p:sldId id="2066" r:id="rId7"/>
    <p:sldId id="361" r:id="rId8"/>
    <p:sldId id="362" r:id="rId9"/>
    <p:sldId id="364" r:id="rId10"/>
    <p:sldId id="365" r:id="rId11"/>
    <p:sldId id="2068" r:id="rId12"/>
    <p:sldId id="367" r:id="rId13"/>
    <p:sldId id="368" r:id="rId14"/>
    <p:sldId id="369" r:id="rId15"/>
    <p:sldId id="370" r:id="rId16"/>
    <p:sldId id="358" r:id="rId17"/>
    <p:sldId id="359" r:id="rId18"/>
    <p:sldId id="2064" r:id="rId19"/>
    <p:sldId id="269" r:id="rId20"/>
    <p:sldId id="360" r:id="rId21"/>
    <p:sldId id="363" r:id="rId22"/>
    <p:sldId id="371" r:id="rId23"/>
    <p:sldId id="372" r:id="rId24"/>
    <p:sldId id="374" r:id="rId25"/>
    <p:sldId id="366" r:id="rId26"/>
    <p:sldId id="2065" r:id="rId27"/>
    <p:sldId id="263" r:id="rId28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168"/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1" autoAdjust="0"/>
    <p:restoredTop sz="96357" autoAdjust="0"/>
  </p:normalViewPr>
  <p:slideViewPr>
    <p:cSldViewPr>
      <p:cViewPr varScale="1">
        <p:scale>
          <a:sx n="113" d="100"/>
          <a:sy n="113" d="100"/>
        </p:scale>
        <p:origin x="16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01/12/2020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01/12/2020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056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914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183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0041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987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01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962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Dashboard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Emma Hogan</a:t>
            </a:r>
          </a:p>
          <a:p>
            <a:r>
              <a:rPr lang="en-US" dirty="0"/>
              <a:t>December 3rd 2020</a:t>
            </a: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D06C-AB7F-4EB0-92FE-0603E5D4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Hospitalisations &amp; Recoveries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68E35-009C-4E39-9847-FFB2E1B6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71A069-5D8C-434C-89B3-DE579B02F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6166" y="1166018"/>
            <a:ext cx="3166831" cy="2811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E755A5-DDD1-4992-B2B0-EED44B5B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98099"/>
            <a:ext cx="3037165" cy="28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7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71EA8-5CDD-4D2E-93F5-20D86E04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ICU Capacity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77094-A496-4EA9-9E30-C1A4D50D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21779"/>
            <a:ext cx="4080799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4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EF251-52F9-429F-B36D-EFC7F16A5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Economic Impact</a:t>
            </a:r>
            <a:br>
              <a:rPr lang="en-IE" dirty="0"/>
            </a:br>
            <a:br>
              <a:rPr lang="en-IE" dirty="0"/>
            </a:br>
            <a:r>
              <a:rPr lang="en-US" sz="2000" b="0" dirty="0"/>
              <a:t>Indicators of Social Protection and Revenue Activities and Demand, Supply Chain, Businesses Supports, Economic indicators, Banking and Insurance, Financial Markets</a:t>
            </a:r>
            <a:endParaRPr lang="en-I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56855-B093-4F06-95B3-2753A9DEE2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35938" y="4767263"/>
            <a:ext cx="1008062" cy="274637"/>
          </a:xfrm>
        </p:spPr>
        <p:txBody>
          <a:bodyPr/>
          <a:lstStyle/>
          <a:p>
            <a:fld id="{F074DFA7-C613-284F-BE8A-46920CEE104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71EA8-5CDD-4D2E-93F5-20D86E04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PUP, TWSS &amp; Live Register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B456C5-26D5-4140-9472-63CFABC18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" y="853827"/>
            <a:ext cx="3936364" cy="3435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DA8A75-AB03-4033-8A8E-8C5986409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853827"/>
            <a:ext cx="3808281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0B12-4EA1-4066-BCA7-71B49F5D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400" dirty="0"/>
              <a:t>Industrial Production, Retail Sales and Vehicle 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F6EE1-188C-405A-8BCA-E92425A01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287D82-FAEE-4D41-9933-6EB7C78E4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018"/>
            <a:ext cx="3214920" cy="2811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90E2C-B0E0-41C5-B0E8-27E2DA187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027924"/>
            <a:ext cx="3200785" cy="3087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6E8053-1F00-41C1-87A7-E987D4A14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063229"/>
            <a:ext cx="3047666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D06C-AB7F-4EB0-92FE-0603E5D4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DEBI Business </a:t>
            </a:r>
            <a:br>
              <a:rPr lang="en-IE" dirty="0"/>
            </a:br>
            <a:r>
              <a:rPr lang="en-IE" dirty="0"/>
              <a:t>Supports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68E35-009C-4E39-9847-FFB2E1B6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FE8554-D764-4C40-9CE6-9D9FEC2EF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267494"/>
            <a:ext cx="3814284" cy="37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Roboto Light" panose="02000000000000000000" pitchFamily="2" charset="0"/>
              </a:rPr>
              <a:t>Compliance with Public Measures</a:t>
            </a:r>
            <a:br>
              <a:rPr lang="en-US" dirty="0">
                <a:ea typeface="Roboto Light" panose="02000000000000000000" pitchFamily="2" charset="0"/>
              </a:rPr>
            </a:br>
            <a:br>
              <a:rPr lang="en-US" dirty="0">
                <a:ea typeface="Roboto Light" panose="02000000000000000000" pitchFamily="2" charset="0"/>
              </a:rPr>
            </a:br>
            <a:r>
              <a:rPr lang="en-US" sz="2000" b="0" dirty="0">
                <a:ea typeface="Roboto Light" panose="02000000000000000000" pitchFamily="2" charset="0"/>
              </a:rPr>
              <a:t>I</a:t>
            </a:r>
            <a:r>
              <a:rPr lang="en-US" sz="2000" b="0" dirty="0"/>
              <a:t>ndicators of restrictions on movement and closure of all non-essential services.</a:t>
            </a:r>
            <a:br>
              <a:rPr lang="en-US" b="1" dirty="0">
                <a:ea typeface="Roboto Black" panose="02000000000000000000" pitchFamily="2" charset="0"/>
              </a:rPr>
            </a:br>
            <a:endParaRPr lang="en-US" dirty="0"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48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D2337C-04A6-4926-88F8-1676577F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Traffic and Public Transport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6ECA2-32DC-4F17-8867-2A44EE866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843558"/>
            <a:ext cx="4011761" cy="3459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15948C-6F69-43F6-B79E-F4CCDFDE0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43558"/>
            <a:ext cx="3960440" cy="35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6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D2337C-04A6-4926-88F8-1676577F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HGV Traffic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F6DBB-48E2-449F-A601-9200F15E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52840"/>
            <a:ext cx="4536504" cy="3437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DCC6C-8646-4B09-896A-6681CD97C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559" y="498420"/>
            <a:ext cx="4364873" cy="37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657F-03BB-4A52-AE28-E9213F68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Credit and Debit Card Data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5D2D-165B-4B1E-BFF9-FEDB77E26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352C2-E4C5-435C-8005-9E69A3B2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43558"/>
            <a:ext cx="3589627" cy="3254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CBED34-2F45-4469-B982-4B8C8E8B7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997" y="843558"/>
            <a:ext cx="3421339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A89C-5CE6-4E27-B425-95C9CBA0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637579"/>
          </a:xfrm>
        </p:spPr>
        <p:txBody>
          <a:bodyPr>
            <a:normAutofit/>
          </a:bodyPr>
          <a:lstStyle/>
          <a:p>
            <a:r>
              <a:rPr lang="en-US" dirty="0"/>
              <a:t>March 2020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1999-193E-4B04-8638-2228CD35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3168352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IE" sz="2100" dirty="0"/>
              <a:t>Request for “dashboard” for Cabinet from dept. of Taoiseach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IE" sz="2100" dirty="0"/>
              <a:t>Data to include Health indicators but also Economic and Society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/>
              <a:t>Track in real time the critical data which will provide evidence of a need to respond to certain trends rapidly as well as </a:t>
            </a:r>
            <a:r>
              <a:rPr lang="en-US" dirty="0"/>
              <a:t>potential emerging issues which will need to be dealt with through recovery.</a:t>
            </a:r>
            <a:endParaRPr lang="en-US" sz="2100" dirty="0"/>
          </a:p>
          <a:p>
            <a:pPr marL="914400" lvl="2" indent="0">
              <a:buNone/>
            </a:pPr>
            <a:endParaRPr lang="en-IE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929F9-D270-4BFF-8E6A-AFB7BF88E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84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6C0A-B8D2-43A7-A3D2-537790D5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Electricity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514A-A826-4C7F-84D9-FBF37D22B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9096-A102-4F33-ADF8-56DAF6BD4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40C3C-9515-461B-984D-BA03CCEDD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58" y="875019"/>
            <a:ext cx="4355884" cy="40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66C5-79DB-4322-81A2-0507063B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Garda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81053-6B8C-4FE7-AFA9-B9A47F06F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A0344-0D70-4012-AD3F-9019DF752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36870"/>
            <a:ext cx="3677479" cy="300093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E921A6-6F98-4FC7-ACDA-A5A9EB5B9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6535" y="938487"/>
            <a:ext cx="3604765" cy="28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16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AB7B-6166-4D9F-96B1-577895965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Vulnerable Groups</a:t>
            </a:r>
            <a:br>
              <a:rPr lang="en-IE" dirty="0"/>
            </a:br>
            <a:br>
              <a:rPr lang="en-IE" dirty="0"/>
            </a:br>
            <a:r>
              <a:rPr lang="en-US" sz="1800" b="0" dirty="0"/>
              <a:t>Indicators of impact of Cocooning and on services for Child Protection, Domestic Sexual and Gender based Violence, Homelessness, Alcohol and Drug Addiction and Mental Health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9C6AC-2587-4898-89A3-8823737147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35938" y="4767263"/>
            <a:ext cx="1008062" cy="274637"/>
          </a:xfrm>
        </p:spPr>
        <p:txBody>
          <a:bodyPr/>
          <a:lstStyle/>
          <a:p>
            <a:fld id="{F074DFA7-C613-284F-BE8A-46920CEE104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81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71EA8-5CDD-4D2E-93F5-20D86E04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Local Authority Community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071DD-9559-42D9-8057-4C4617E2B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063229"/>
            <a:ext cx="5179665" cy="29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39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D06C-AB7F-4EB0-92FE-0603E5D4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Domestic Calls &amp; </a:t>
            </a:r>
            <a:br>
              <a:rPr lang="en-IE" dirty="0"/>
            </a:br>
            <a:r>
              <a:rPr lang="en-IE" dirty="0"/>
              <a:t>Child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68E35-009C-4E39-9847-FFB2E1B6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334576-8A77-435F-9330-2E3DEF924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277" y="1063229"/>
            <a:ext cx="3605035" cy="3191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82BB95-0123-42CD-A372-AA1EC927F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690" y="0"/>
            <a:ext cx="42619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3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AB7B-6166-4D9F-96B1-57789596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Hospital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9C6AC-2587-4898-89A3-882373714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916010-526F-46CB-95D1-77852AB4D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8135" y="205979"/>
            <a:ext cx="424631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6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8539-9091-46F0-A2A2-EECCA8FE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CSO Covid-19 Information Hub</a:t>
            </a: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FA949E-0E4F-4BEC-81AB-D93914DB8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5621" y="1200150"/>
            <a:ext cx="5612757" cy="28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2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5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097F-18A7-4961-A5ED-14935C05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9B89D-9AD0-4C0E-A86F-9EC4E755E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Looked at options for dashboard, CSO website, </a:t>
            </a:r>
            <a:r>
              <a:rPr lang="en-IE" dirty="0" err="1"/>
              <a:t>Geohive</a:t>
            </a:r>
            <a:endParaRPr lang="en-IE" dirty="0"/>
          </a:p>
          <a:p>
            <a:r>
              <a:rPr lang="en-IE" dirty="0"/>
              <a:t>Built in </a:t>
            </a:r>
            <a:r>
              <a:rPr lang="en-IE" dirty="0" err="1"/>
              <a:t>Wordpress</a:t>
            </a:r>
            <a:endParaRPr lang="en-I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easy to update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Add users and control access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data to be hosted in CSO</a:t>
            </a:r>
          </a:p>
          <a:p>
            <a:r>
              <a:rPr lang="en-IE" dirty="0"/>
              <a:t>https://covid19.cso.ie/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746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097F-18A7-4961-A5ED-14935C05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9B89D-9AD0-4C0E-A86F-9EC4E755E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Official statistics as well as new data sources</a:t>
            </a:r>
          </a:p>
          <a:p>
            <a:r>
              <a:rPr lang="en-IE" dirty="0"/>
              <a:t>Real time so needed Daily/weekly data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Publicly available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Open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 Data requests to public bodies 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684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1E056-42CB-443A-ABD4-1631B0DC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834D61-DF69-41A5-8636-D1C52978C6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b="1" dirty="0"/>
              <a:t>CSO</a:t>
            </a:r>
          </a:p>
          <a:p>
            <a:r>
              <a:rPr lang="en-IE" b="1" dirty="0"/>
              <a:t>HSE</a:t>
            </a:r>
          </a:p>
          <a:p>
            <a:r>
              <a:rPr lang="en-IE" b="1" dirty="0" err="1"/>
              <a:t>Tusla</a:t>
            </a:r>
            <a:endParaRPr lang="en-IE" b="1" dirty="0"/>
          </a:p>
          <a:p>
            <a:r>
              <a:rPr lang="en-IE" b="1" dirty="0"/>
              <a:t>DCYA</a:t>
            </a:r>
          </a:p>
          <a:p>
            <a:r>
              <a:rPr lang="en-IE" b="1" dirty="0"/>
              <a:t>Local Authorities</a:t>
            </a:r>
          </a:p>
          <a:p>
            <a:r>
              <a:rPr lang="en-IE" b="1" dirty="0"/>
              <a:t>Gardai </a:t>
            </a:r>
          </a:p>
          <a:p>
            <a:r>
              <a:rPr lang="en-IE" b="1" dirty="0"/>
              <a:t>Central Bank</a:t>
            </a:r>
          </a:p>
          <a:p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endParaRPr lang="en-IE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797FA4-9D1E-4F02-A42B-A0E806CA6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1313" y="1076092"/>
            <a:ext cx="4038600" cy="288032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Eirgrid</a:t>
            </a:r>
            <a:endParaRPr lang="en-US" b="1" dirty="0"/>
          </a:p>
          <a:p>
            <a:r>
              <a:rPr lang="en-IE" b="1" dirty="0"/>
              <a:t>TII</a:t>
            </a:r>
          </a:p>
          <a:p>
            <a:r>
              <a:rPr lang="en-IE" b="1" dirty="0"/>
              <a:t>NTA</a:t>
            </a:r>
          </a:p>
          <a:p>
            <a:r>
              <a:rPr lang="en-IE" b="1" dirty="0"/>
              <a:t>Revenue </a:t>
            </a:r>
          </a:p>
          <a:p>
            <a:r>
              <a:rPr lang="en-IE" b="1" dirty="0"/>
              <a:t>DEASP</a:t>
            </a:r>
          </a:p>
          <a:p>
            <a:r>
              <a:rPr lang="en-IE" b="1" dirty="0"/>
              <a:t>DBEI</a:t>
            </a:r>
          </a:p>
          <a:p>
            <a:r>
              <a:rPr lang="en-IE" b="1" dirty="0"/>
              <a:t>…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422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71EA8-5CDD-4D2E-93F5-20D86E04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Statistics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A0690C-96D2-4E13-8B65-B9080E7E1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15" y="1063229"/>
            <a:ext cx="4190969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EF251-52F9-429F-B36D-EFC7F16A5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Health Response</a:t>
            </a:r>
            <a:br>
              <a:rPr lang="en-IE" dirty="0"/>
            </a:br>
            <a:br>
              <a:rPr lang="en-IE" dirty="0"/>
            </a:br>
            <a:r>
              <a:rPr lang="en-US" sz="2000" b="0" dirty="0"/>
              <a:t>Capacity &amp; Impact indicators on COVID-19 testing, contact tracing, numbers of recoveries and deaths.</a:t>
            </a:r>
            <a:endParaRPr lang="en-I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56855-B093-4F06-95B3-2753A9DEE2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35938" y="4767263"/>
            <a:ext cx="1008062" cy="274637"/>
          </a:xfrm>
        </p:spPr>
        <p:txBody>
          <a:bodyPr/>
          <a:lstStyle/>
          <a:p>
            <a:fld id="{F074DFA7-C613-284F-BE8A-46920CEE10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9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71EA8-5CDD-4D2E-93F5-20D86E04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EE05F-2635-48F4-ABF4-C7939A82F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51" y="848837"/>
            <a:ext cx="2786592" cy="3003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2FC6B-811A-4DC3-9971-10B87438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41" y="1239754"/>
            <a:ext cx="3118546" cy="2469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3B387-2D81-4EE0-94F1-11104807C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320464"/>
            <a:ext cx="3118545" cy="24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0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0B12-4EA1-4066-BCA7-71B49F5D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F6EE1-188C-405A-8BCA-E92425A01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B0725B-4C28-409E-80AD-AA345239C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915566"/>
            <a:ext cx="3183441" cy="2811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B91A6-B9F3-465A-9053-950B04AC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11510"/>
            <a:ext cx="4655797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03785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232</Words>
  <Application>Microsoft Office PowerPoint</Application>
  <PresentationFormat>On-screen Show (16:9)</PresentationFormat>
  <Paragraphs>77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Cambria</vt:lpstr>
      <vt:lpstr>Roboto Black</vt:lpstr>
      <vt:lpstr>Roboto Light</vt:lpstr>
      <vt:lpstr>Roboto Slab Light</vt:lpstr>
      <vt:lpstr>Roboto Slab Regular</vt:lpstr>
      <vt:lpstr>Wingdings</vt:lpstr>
      <vt:lpstr>CSO Standard Text 2</vt:lpstr>
      <vt:lpstr>Covid-19 Dashboard</vt:lpstr>
      <vt:lpstr>March 2020</vt:lpstr>
      <vt:lpstr>Technology</vt:lpstr>
      <vt:lpstr>Data</vt:lpstr>
      <vt:lpstr>Data Sources</vt:lpstr>
      <vt:lpstr>Statistics</vt:lpstr>
      <vt:lpstr>Health Response  Capacity &amp; Impact indicators on COVID-19 testing, contact tracing, numbers of recoveries and deaths.</vt:lpstr>
      <vt:lpstr>Cases</vt:lpstr>
      <vt:lpstr>Deaths</vt:lpstr>
      <vt:lpstr>Hospitalisations &amp; Recoveries</vt:lpstr>
      <vt:lpstr>ICU Capacity</vt:lpstr>
      <vt:lpstr>Economic Impact  Indicators of Social Protection and Revenue Activities and Demand, Supply Chain, Businesses Supports, Economic indicators, Banking and Insurance, Financial Markets</vt:lpstr>
      <vt:lpstr>PUP, TWSS &amp; Live Register</vt:lpstr>
      <vt:lpstr>Industrial Production, Retail Sales and Vehicle Registration</vt:lpstr>
      <vt:lpstr>DEBI Business  Supports</vt:lpstr>
      <vt:lpstr>Compliance with Public Measures  Indicators of restrictions on movement and closure of all non-essential services. </vt:lpstr>
      <vt:lpstr>Traffic and Public Transport Data</vt:lpstr>
      <vt:lpstr>HGV Traffic Data</vt:lpstr>
      <vt:lpstr>Credit and Debit Card Data</vt:lpstr>
      <vt:lpstr>Electricity Demand</vt:lpstr>
      <vt:lpstr>Garda Data</vt:lpstr>
      <vt:lpstr>Vulnerable Groups  Indicators of impact of Cocooning and on services for Child Protection, Domestic Sexual and Gender based Violence, Homelessness, Alcohol and Drug Addiction and Mental Health</vt:lpstr>
      <vt:lpstr>Local Authority Community Response</vt:lpstr>
      <vt:lpstr>Domestic Calls &amp;  Child Protection</vt:lpstr>
      <vt:lpstr>Hospital Capacity</vt:lpstr>
      <vt:lpstr>CSO Covid-19 Information Hub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Emma Hogan</cp:lastModifiedBy>
  <cp:revision>167</cp:revision>
  <cp:lastPrinted>2017-09-29T11:14:11Z</cp:lastPrinted>
  <dcterms:created xsi:type="dcterms:W3CDTF">2017-12-13T09:54:14Z</dcterms:created>
  <dcterms:modified xsi:type="dcterms:W3CDTF">2020-12-01T10:53:03Z</dcterms:modified>
</cp:coreProperties>
</file>