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73FB737-710E-444E-95E3-EAE8EA6BCDD2}" type="datetimeFigureOut">
              <a:rPr lang="en-IE" smtClean="0"/>
              <a:t>10/06/2013</a:t>
            </a:fld>
            <a:endParaRPr lang="en-IE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IE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72DE8AE-93B9-4F89-B8BC-AACDA43734D5}" type="slidenum">
              <a:rPr lang="en-IE" smtClean="0"/>
              <a:t>‹#›</a:t>
            </a:fld>
            <a:endParaRPr lang="en-I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3FB737-710E-444E-95E3-EAE8EA6BCDD2}" type="datetimeFigureOut">
              <a:rPr lang="en-IE" smtClean="0"/>
              <a:t>10/06/2013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DE8AE-93B9-4F89-B8BC-AACDA43734D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73FB737-710E-444E-95E3-EAE8EA6BCDD2}" type="datetimeFigureOut">
              <a:rPr lang="en-IE" smtClean="0"/>
              <a:t>10/06/2013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72DE8AE-93B9-4F89-B8BC-AACDA43734D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3FB737-710E-444E-95E3-EAE8EA6BCDD2}" type="datetimeFigureOut">
              <a:rPr lang="en-IE" smtClean="0"/>
              <a:t>10/06/2013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DE8AE-93B9-4F89-B8BC-AACDA43734D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73FB737-710E-444E-95E3-EAE8EA6BCDD2}" type="datetimeFigureOut">
              <a:rPr lang="en-IE" smtClean="0"/>
              <a:t>10/06/2013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72DE8AE-93B9-4F89-B8BC-AACDA43734D5}" type="slidenum">
              <a:rPr lang="en-IE" smtClean="0"/>
              <a:t>‹#›</a:t>
            </a:fld>
            <a:endParaRPr lang="en-I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3FB737-710E-444E-95E3-EAE8EA6BCDD2}" type="datetimeFigureOut">
              <a:rPr lang="en-IE" smtClean="0"/>
              <a:t>10/06/2013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DE8AE-93B9-4F89-B8BC-AACDA43734D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3FB737-710E-444E-95E3-EAE8EA6BCDD2}" type="datetimeFigureOut">
              <a:rPr lang="en-IE" smtClean="0"/>
              <a:t>10/06/2013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DE8AE-93B9-4F89-B8BC-AACDA43734D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3FB737-710E-444E-95E3-EAE8EA6BCDD2}" type="datetimeFigureOut">
              <a:rPr lang="en-IE" smtClean="0"/>
              <a:t>10/06/2013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DE8AE-93B9-4F89-B8BC-AACDA43734D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73FB737-710E-444E-95E3-EAE8EA6BCDD2}" type="datetimeFigureOut">
              <a:rPr lang="en-IE" smtClean="0"/>
              <a:t>10/06/2013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DE8AE-93B9-4F89-B8BC-AACDA43734D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3FB737-710E-444E-95E3-EAE8EA6BCDD2}" type="datetimeFigureOut">
              <a:rPr lang="en-IE" smtClean="0"/>
              <a:t>10/06/2013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DE8AE-93B9-4F89-B8BC-AACDA43734D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3FB737-710E-444E-95E3-EAE8EA6BCDD2}" type="datetimeFigureOut">
              <a:rPr lang="en-IE" smtClean="0"/>
              <a:t>10/06/2013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DE8AE-93B9-4F89-B8BC-AACDA43734D5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73FB737-710E-444E-95E3-EAE8EA6BCDD2}" type="datetimeFigureOut">
              <a:rPr lang="en-IE" smtClean="0"/>
              <a:t>10/06/2013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IE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72DE8AE-93B9-4F89-B8BC-AACDA43734D5}" type="slidenum">
              <a:rPr lang="en-IE" smtClean="0"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76673"/>
            <a:ext cx="8458200" cy="2952327"/>
          </a:xfrm>
        </p:spPr>
        <p:txBody>
          <a:bodyPr>
            <a:normAutofit/>
          </a:bodyPr>
          <a:lstStyle/>
          <a:p>
            <a:r>
              <a:rPr lang="en-IE" dirty="0" smtClean="0"/>
              <a:t>Presentation to All Island Tourism Statistics Liaison Group - PCI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4442" y="4437112"/>
            <a:ext cx="5114778" cy="1512168"/>
          </a:xfrm>
        </p:spPr>
        <p:txBody>
          <a:bodyPr>
            <a:normAutofit/>
          </a:bodyPr>
          <a:lstStyle/>
          <a:p>
            <a:r>
              <a:rPr lang="en-IE" dirty="0" smtClean="0"/>
              <a:t>13</a:t>
            </a:r>
            <a:r>
              <a:rPr lang="en-IE" baseline="30000" dirty="0" smtClean="0"/>
              <a:t>th</a:t>
            </a:r>
            <a:r>
              <a:rPr lang="en-IE" dirty="0" smtClean="0"/>
              <a:t> June 2013</a:t>
            </a:r>
            <a:endParaRPr lang="en-I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Update on timetable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Backlog now eliminated</a:t>
            </a:r>
          </a:p>
          <a:p>
            <a:r>
              <a:rPr lang="en-IE" dirty="0" smtClean="0"/>
              <a:t>Additional resources allocated </a:t>
            </a:r>
          </a:p>
          <a:p>
            <a:r>
              <a:rPr lang="en-IE" dirty="0" smtClean="0"/>
              <a:t>These resources no longer available</a:t>
            </a:r>
          </a:p>
          <a:p>
            <a:r>
              <a:rPr lang="en-IE" dirty="0" smtClean="0"/>
              <a:t>Q1 2013 – results due June 20</a:t>
            </a:r>
            <a:r>
              <a:rPr lang="en-IE" baseline="30000" dirty="0" smtClean="0"/>
              <a:t>th</a:t>
            </a:r>
            <a:endParaRPr lang="en-IE" dirty="0" smtClean="0"/>
          </a:p>
          <a:p>
            <a:r>
              <a:rPr lang="en-IE" dirty="0" smtClean="0"/>
              <a:t>Q2 2013 – results due? Aim = End October 2013</a:t>
            </a:r>
            <a:endParaRPr lang="en-I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/>
          </a:bodyPr>
          <a:lstStyle/>
          <a:p>
            <a:r>
              <a:rPr lang="en-IE" dirty="0" smtClean="0"/>
              <a:t>Tables &amp; Revision Q12013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7239000" cy="4682920"/>
          </a:xfrm>
        </p:spPr>
        <p:txBody>
          <a:bodyPr/>
          <a:lstStyle/>
          <a:p>
            <a:r>
              <a:rPr lang="en-IE" dirty="0" smtClean="0"/>
              <a:t>All tables that were in 2012 will be included in the Q12013 publication</a:t>
            </a:r>
          </a:p>
          <a:p>
            <a:endParaRPr lang="en-IE" dirty="0" smtClean="0"/>
          </a:p>
          <a:p>
            <a:r>
              <a:rPr lang="en-IE" dirty="0" smtClean="0"/>
              <a:t>Revision: Amendments to tables 7 (fare receipts of Irish carriers from </a:t>
            </a:r>
            <a:r>
              <a:rPr lang="en-IE" dirty="0"/>
              <a:t>o</a:t>
            </a:r>
            <a:r>
              <a:rPr lang="en-IE" dirty="0" smtClean="0"/>
              <a:t>verseas travellers to Ireland), table 10 (fare payments by Irish travellers abroad to Irish carriers) and table 11 (tourism and travel balance). </a:t>
            </a:r>
          </a:p>
          <a:p>
            <a:pPr lvl="1"/>
            <a:endParaRPr lang="en-I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E" dirty="0" smtClean="0"/>
              <a:t>Migration of frontier surveys to CAPI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Plans still in place to migrate PCI &amp; CRS to CAPI</a:t>
            </a:r>
          </a:p>
          <a:p>
            <a:r>
              <a:rPr lang="en-IE" dirty="0" smtClean="0"/>
              <a:t>Should lead to:</a:t>
            </a:r>
          </a:p>
          <a:p>
            <a:pPr lvl="1"/>
            <a:r>
              <a:rPr lang="en-IE" dirty="0" smtClean="0"/>
              <a:t>B</a:t>
            </a:r>
            <a:r>
              <a:rPr lang="en-IE" dirty="0" smtClean="0"/>
              <a:t>etter estimates</a:t>
            </a:r>
          </a:p>
          <a:p>
            <a:pPr lvl="1"/>
            <a:r>
              <a:rPr lang="en-IE" dirty="0" smtClean="0"/>
              <a:t>Reduction in time lag between data collection and publication</a:t>
            </a:r>
          </a:p>
          <a:p>
            <a:r>
              <a:rPr lang="en-IE" dirty="0" smtClean="0"/>
              <a:t>Final decision by year end</a:t>
            </a:r>
          </a:p>
          <a:p>
            <a:r>
              <a:rPr lang="en-IE" dirty="0" smtClean="0"/>
              <a:t>2015 at earliest before transition</a:t>
            </a:r>
          </a:p>
          <a:p>
            <a:r>
              <a:rPr lang="en-IE" dirty="0" smtClean="0"/>
              <a:t>Will lead to major break in series</a:t>
            </a:r>
            <a:endParaRPr lang="en-I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844008"/>
          </a:xfrm>
        </p:spPr>
        <p:txBody>
          <a:bodyPr>
            <a:normAutofit/>
          </a:bodyPr>
          <a:lstStyle/>
          <a:p>
            <a:pPr algn="ctr"/>
            <a:r>
              <a:rPr lang="en-IE" dirty="0" smtClean="0"/>
              <a:t>Any Questions?</a:t>
            </a:r>
            <a:br>
              <a:rPr lang="en-IE" dirty="0" smtClean="0"/>
            </a:br>
            <a:r>
              <a:rPr lang="en-IE" dirty="0" smtClean="0"/>
              <a:t/>
            </a:r>
            <a:br>
              <a:rPr lang="en-IE" dirty="0" smtClean="0"/>
            </a:br>
            <a:r>
              <a:rPr lang="en-IE" dirty="0" smtClean="0"/>
              <a:t/>
            </a:r>
            <a:br>
              <a:rPr lang="en-IE" dirty="0" smtClean="0"/>
            </a:br>
            <a:r>
              <a:rPr lang="en-IE" dirty="0" smtClean="0"/>
              <a:t>Thank you!</a:t>
            </a:r>
            <a:br>
              <a:rPr lang="en-IE" dirty="0" smtClean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1531552"/>
          </a:xfrm>
        </p:spPr>
        <p:txBody>
          <a:bodyPr/>
          <a:lstStyle/>
          <a:p>
            <a:endParaRPr lang="en-IE" dirty="0" smtClean="0"/>
          </a:p>
          <a:p>
            <a:endParaRPr lang="en-IE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96</TotalTime>
  <Words>154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Opulent</vt:lpstr>
      <vt:lpstr>Presentation to All Island Tourism Statistics Liaison Group - PCI</vt:lpstr>
      <vt:lpstr>Update on timetable</vt:lpstr>
      <vt:lpstr>Tables &amp; Revision Q12013</vt:lpstr>
      <vt:lpstr>Migration of frontier surveys to CAPI</vt:lpstr>
      <vt:lpstr>Any Questions?   Thank you! </vt:lpstr>
    </vt:vector>
  </TitlesOfParts>
  <Company>Central Statistics Office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to All Island Tourism Statistics Liaision Group</dc:title>
  <dc:creator>GriffinM</dc:creator>
  <cp:lastModifiedBy>GriffinM</cp:lastModifiedBy>
  <cp:revision>10</cp:revision>
  <dcterms:created xsi:type="dcterms:W3CDTF">2013-06-10T08:47:11Z</dcterms:created>
  <dcterms:modified xsi:type="dcterms:W3CDTF">2013-06-10T10:23:17Z</dcterms:modified>
</cp:coreProperties>
</file>