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4FC3-5418-49B7-9033-BBE74DA7050C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A49C-47D2-4C2F-A51C-F4B021B0390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4FC3-5418-49B7-9033-BBE74DA7050C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A49C-47D2-4C2F-A51C-F4B021B0390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4FC3-5418-49B7-9033-BBE74DA7050C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A49C-47D2-4C2F-A51C-F4B021B0390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4FC3-5418-49B7-9033-BBE74DA7050C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A49C-47D2-4C2F-A51C-F4B021B0390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4FC3-5418-49B7-9033-BBE74DA7050C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A49C-47D2-4C2F-A51C-F4B021B0390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4FC3-5418-49B7-9033-BBE74DA7050C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A49C-47D2-4C2F-A51C-F4B021B0390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4FC3-5418-49B7-9033-BBE74DA7050C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A49C-47D2-4C2F-A51C-F4B021B0390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4FC3-5418-49B7-9033-BBE74DA7050C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A49C-47D2-4C2F-A51C-F4B021B0390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4FC3-5418-49B7-9033-BBE74DA7050C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A49C-47D2-4C2F-A51C-F4B021B0390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4FC3-5418-49B7-9033-BBE74DA7050C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A49C-47D2-4C2F-A51C-F4B021B0390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F4FC3-5418-49B7-9033-BBE74DA7050C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A49C-47D2-4C2F-A51C-F4B021B0390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F4FC3-5418-49B7-9033-BBE74DA7050C}" type="datetimeFigureOut">
              <a:rPr lang="en-GB" smtClean="0"/>
              <a:pPr/>
              <a:t>07/09/2016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FA49C-47D2-4C2F-A51C-F4B021B0390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16632"/>
            <a:ext cx="8424936" cy="6264696"/>
          </a:xfrm>
        </p:spPr>
        <p:txBody>
          <a:bodyPr>
            <a:normAutofit/>
          </a:bodyPr>
          <a:lstStyle/>
          <a:p>
            <a:pPr algn="l"/>
            <a:r>
              <a:rPr lang="en-GB" b="1" dirty="0" smtClean="0">
                <a:latin typeface="Arial" pitchFamily="34" charset="0"/>
                <a:cs typeface="Arial" pitchFamily="34" charset="0"/>
              </a:rPr>
              <a:t>NISRA Update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dirty="0" smtClean="0">
                <a:latin typeface="Arial" pitchFamily="34" charset="0"/>
                <a:cs typeface="Arial" pitchFamily="34" charset="0"/>
              </a:rPr>
            </a:br>
            <a:r>
              <a:rPr lang="en-GB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2000" dirty="0" smtClean="0">
                <a:latin typeface="Arial" pitchFamily="34" charset="0"/>
                <a:cs typeface="Arial" pitchFamily="34" charset="0"/>
              </a:rPr>
            </a:br>
            <a:r>
              <a:rPr lang="en-GB" sz="2000" dirty="0" smtClean="0">
                <a:latin typeface="Arial" pitchFamily="34" charset="0"/>
                <a:cs typeface="Arial" pitchFamily="34" charset="0"/>
              </a:rPr>
              <a:t> - National Statistics</a:t>
            </a:r>
            <a:br>
              <a:rPr lang="en-GB" sz="2000" dirty="0" smtClean="0">
                <a:latin typeface="Arial" pitchFamily="34" charset="0"/>
                <a:cs typeface="Arial" pitchFamily="34" charset="0"/>
              </a:rPr>
            </a:br>
            <a:r>
              <a:rPr lang="en-GB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- Business as usual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dirty="0" smtClean="0">
                <a:latin typeface="Arial" pitchFamily="34" charset="0"/>
                <a:cs typeface="Arial" pitchFamily="34" charset="0"/>
              </a:rPr>
            </a:br>
            <a:r>
              <a:rPr lang="en-GB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Publications  - </a:t>
            </a:r>
            <a:br>
              <a:rPr lang="en-GB" sz="2000" dirty="0" smtClean="0">
                <a:latin typeface="Arial" pitchFamily="34" charset="0"/>
                <a:cs typeface="Arial" pitchFamily="34" charset="0"/>
              </a:rPr>
            </a:br>
            <a:r>
              <a:rPr lang="en-GB" sz="20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Tourism </a:t>
            </a:r>
            <a:br>
              <a:rPr lang="en-GB" sz="2000" dirty="0" smtClean="0">
                <a:latin typeface="Arial" pitchFamily="34" charset="0"/>
                <a:cs typeface="Arial" pitchFamily="34" charset="0"/>
              </a:rPr>
            </a:br>
            <a:r>
              <a:rPr lang="en-GB" sz="20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GB" sz="1500" dirty="0" smtClean="0">
                <a:latin typeface="Arial" pitchFamily="34" charset="0"/>
                <a:cs typeface="Arial" pitchFamily="34" charset="0"/>
              </a:rPr>
              <a:t>Quarterly tables/</a:t>
            </a:r>
            <a:r>
              <a:rPr lang="en-GB" sz="1500" dirty="0" err="1" smtClean="0">
                <a:latin typeface="Arial" pitchFamily="34" charset="0"/>
                <a:cs typeface="Arial" pitchFamily="34" charset="0"/>
              </a:rPr>
              <a:t>microdata</a:t>
            </a:r>
            <a:r>
              <a:rPr lang="en-GB" sz="15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1500" dirty="0" smtClean="0">
                <a:latin typeface="Arial" pitchFamily="34" charset="0"/>
                <a:cs typeface="Arial" pitchFamily="34" charset="0"/>
              </a:rPr>
            </a:br>
            <a:r>
              <a:rPr lang="en-GB" sz="15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1500" dirty="0" smtClean="0">
                <a:latin typeface="Arial" pitchFamily="34" charset="0"/>
                <a:cs typeface="Arial" pitchFamily="34" charset="0"/>
              </a:rPr>
              <a:t>	2 reports (annual and mid-year)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2000" dirty="0" smtClean="0">
                <a:latin typeface="Arial" pitchFamily="34" charset="0"/>
                <a:cs typeface="Arial" pitchFamily="34" charset="0"/>
              </a:rPr>
            </a:br>
            <a:r>
              <a:rPr lang="en-GB" sz="2000" dirty="0" smtClean="0">
                <a:latin typeface="Arial" pitchFamily="34" charset="0"/>
                <a:cs typeface="Arial" pitchFamily="34" charset="0"/>
              </a:rPr>
              <a:t>	Tourism – LGD report (annual)</a:t>
            </a:r>
            <a:br>
              <a:rPr lang="en-GB" sz="2000" dirty="0" smtClean="0">
                <a:latin typeface="Arial" pitchFamily="34" charset="0"/>
                <a:cs typeface="Arial" pitchFamily="34" charset="0"/>
              </a:rPr>
            </a:br>
            <a:r>
              <a:rPr lang="en-GB" sz="2000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GB" sz="1500" dirty="0" smtClean="0">
                <a:latin typeface="Arial" pitchFamily="34" charset="0"/>
                <a:cs typeface="Arial" pitchFamily="34" charset="0"/>
              </a:rPr>
              <a:t>Tables/</a:t>
            </a:r>
            <a:r>
              <a:rPr lang="en-GB" sz="1500" dirty="0" err="1" smtClean="0">
                <a:latin typeface="Arial" pitchFamily="34" charset="0"/>
                <a:cs typeface="Arial" pitchFamily="34" charset="0"/>
              </a:rPr>
              <a:t>microdata</a:t>
            </a:r>
            <a:r>
              <a:rPr lang="en-GB" sz="1500" dirty="0" smtClean="0">
                <a:latin typeface="Arial" pitchFamily="34" charset="0"/>
                <a:cs typeface="Arial" pitchFamily="34" charset="0"/>
              </a:rPr>
              <a:t>/interactive webpage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2000" dirty="0" smtClean="0">
                <a:latin typeface="Arial" pitchFamily="34" charset="0"/>
                <a:cs typeface="Arial" pitchFamily="34" charset="0"/>
              </a:rPr>
            </a:br>
            <a:r>
              <a:rPr lang="en-GB" sz="2000" dirty="0">
                <a:latin typeface="Arial" pitchFamily="34" charset="0"/>
                <a:cs typeface="Arial" pitchFamily="34" charset="0"/>
              </a:rPr>
              <a:t/>
            </a:r>
            <a:br>
              <a:rPr lang="en-GB" sz="2000" dirty="0">
                <a:latin typeface="Arial" pitchFamily="34" charset="0"/>
                <a:cs typeface="Arial" pitchFamily="34" charset="0"/>
              </a:rPr>
            </a:br>
            <a:r>
              <a:rPr lang="en-GB" sz="2000" dirty="0" smtClean="0">
                <a:latin typeface="Arial" pitchFamily="34" charset="0"/>
                <a:cs typeface="Arial" pitchFamily="34" charset="0"/>
              </a:rPr>
              <a:t>Methodological improvements – domestic survey (move questions to household) and developing day trips</a:t>
            </a:r>
            <a:br>
              <a:rPr lang="en-GB" sz="2000" dirty="0" smtClean="0">
                <a:latin typeface="Arial" pitchFamily="34" charset="0"/>
                <a:cs typeface="Arial" pitchFamily="34" charset="0"/>
              </a:rPr>
            </a:br>
            <a:r>
              <a:rPr lang="en-GB" sz="2000" dirty="0">
                <a:latin typeface="Arial" pitchFamily="34" charset="0"/>
                <a:cs typeface="Arial" pitchFamily="34" charset="0"/>
              </a:rPr>
              <a:t/>
            </a:r>
            <a:br>
              <a:rPr lang="en-GB" sz="2000" dirty="0">
                <a:latin typeface="Arial" pitchFamily="34" charset="0"/>
                <a:cs typeface="Arial" pitchFamily="34" charset="0"/>
              </a:rPr>
            </a:br>
            <a:r>
              <a:rPr lang="en-GB" sz="2000" dirty="0" smtClean="0">
                <a:latin typeface="Arial" pitchFamily="34" charset="0"/>
                <a:cs typeface="Arial" pitchFamily="34" charset="0"/>
              </a:rPr>
              <a:t>Day Trips </a:t>
            </a:r>
            <a:br>
              <a:rPr lang="en-GB" sz="2000" dirty="0" smtClean="0">
                <a:latin typeface="Arial" pitchFamily="34" charset="0"/>
                <a:cs typeface="Arial" pitchFamily="34" charset="0"/>
              </a:rPr>
            </a:br>
            <a:r>
              <a:rPr lang="en-GB" sz="2000" dirty="0">
                <a:latin typeface="Arial" pitchFamily="34" charset="0"/>
                <a:cs typeface="Arial" pitchFamily="34" charset="0"/>
              </a:rPr>
              <a:t/>
            </a:r>
            <a:br>
              <a:rPr lang="en-GB" sz="2000" dirty="0">
                <a:latin typeface="Arial" pitchFamily="34" charset="0"/>
                <a:cs typeface="Arial" pitchFamily="34" charset="0"/>
              </a:rPr>
            </a:br>
            <a:r>
              <a:rPr lang="en-GB" sz="2000" dirty="0" smtClean="0">
                <a:latin typeface="Arial" pitchFamily="34" charset="0"/>
                <a:cs typeface="Arial" pitchFamily="34" charset="0"/>
              </a:rPr>
              <a:t>NI residents going elsewhere/Air passenger statistics</a:t>
            </a:r>
            <a:endParaRPr lang="en-GB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logonisr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5787411"/>
            <a:ext cx="1623442" cy="8571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NISRA Update   - National Statistics  - Business as usual     Publications  -   Tourism    Quarterly tables/microdata   2 reports (annual and mid-year)  Tourism – LGD report (annual)   Tables/microdata/interactive webpage  Methodological improvements – domestic survey (move questions to household) and developing day trips  Day Trips   NI residents going elsewhere/Air passenger statistics</vt:lpstr>
    </vt:vector>
  </TitlesOfParts>
  <Company>IT Assist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NISRA Update   - National Statistics  - Business as usual Publications  -   Tourism    Quarterly tables/microdata   2 reports (annual and mid-year)  Tourism – LGD report (annual)   Tables/microdata/interactive webpage  Methodological changes – domestic survey (move questions to household) and developing day trips  Day Trips – continuing research and when resources allow will publish  NI residents going elsewhere/Air passenger statistics</dc:title>
  <dc:creator>Joanne Henderson</dc:creator>
  <cp:lastModifiedBy>John Kelleher</cp:lastModifiedBy>
  <cp:revision>2</cp:revision>
  <dcterms:created xsi:type="dcterms:W3CDTF">2016-06-15T13:34:49Z</dcterms:created>
  <dcterms:modified xsi:type="dcterms:W3CDTF">2016-09-07T11:46:30Z</dcterms:modified>
</cp:coreProperties>
</file>