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8" r:id="rId2"/>
    <p:sldMasterId id="2147483710" r:id="rId3"/>
    <p:sldMasterId id="2147483735" r:id="rId4"/>
  </p:sldMasterIdLst>
  <p:notesMasterIdLst>
    <p:notesMasterId r:id="rId18"/>
  </p:notesMasterIdLst>
  <p:handoutMasterIdLst>
    <p:handoutMasterId r:id="rId19"/>
  </p:handoutMasterIdLst>
  <p:sldIdLst>
    <p:sldId id="343" r:id="rId5"/>
    <p:sldId id="408" r:id="rId6"/>
    <p:sldId id="404" r:id="rId7"/>
    <p:sldId id="352" r:id="rId8"/>
    <p:sldId id="419" r:id="rId9"/>
    <p:sldId id="359" r:id="rId10"/>
    <p:sldId id="407" r:id="rId11"/>
    <p:sldId id="420" r:id="rId12"/>
    <p:sldId id="410" r:id="rId13"/>
    <p:sldId id="411" r:id="rId14"/>
    <p:sldId id="413" r:id="rId15"/>
    <p:sldId id="414" r:id="rId16"/>
    <p:sldId id="421" r:id="rId1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145">
          <p15:clr>
            <a:srgbClr val="A4A3A4"/>
          </p15:clr>
        </p15:guide>
        <p15:guide id="2" pos="2880">
          <p15:clr>
            <a:srgbClr val="A4A3A4"/>
          </p15:clr>
        </p15:guide>
        <p15:guide id="3" orient="horz" pos="1139">
          <p15:clr>
            <a:srgbClr val="A4A3A4"/>
          </p15:clr>
        </p15:guide>
        <p15:guide id="4" orient="horz" pos="3995">
          <p15:clr>
            <a:srgbClr val="A4A3A4"/>
          </p15:clr>
        </p15:guide>
        <p15:guide id="5" orient="horz" pos="187">
          <p15:clr>
            <a:srgbClr val="A4A3A4"/>
          </p15:clr>
        </p15:guide>
        <p15:guide id="6" pos="2878">
          <p15:clr>
            <a:srgbClr val="A4A3A4"/>
          </p15:clr>
        </p15:guide>
        <p15:guide id="7" pos="234">
          <p15:clr>
            <a:srgbClr val="A4A3A4"/>
          </p15:clr>
        </p15:guide>
        <p15:guide id="8" pos="5517">
          <p15:clr>
            <a:srgbClr val="A4A3A4"/>
          </p15:clr>
        </p15:guide>
        <p15:guide id="9" pos="2831">
          <p15:clr>
            <a:srgbClr val="A4A3A4"/>
          </p15:clr>
        </p15:guide>
        <p15:guide id="10" pos="29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79" autoAdjust="0"/>
  </p:normalViewPr>
  <p:slideViewPr>
    <p:cSldViewPr showGuides="1">
      <p:cViewPr varScale="1">
        <p:scale>
          <a:sx n="113" d="100"/>
          <a:sy n="113" d="100"/>
        </p:scale>
        <p:origin x="-930" y="-24"/>
      </p:cViewPr>
      <p:guideLst>
        <p:guide orient="horz" pos="1145"/>
        <p:guide orient="horz" pos="1139"/>
        <p:guide orient="horz" pos="3995"/>
        <p:guide orient="horz" pos="187"/>
        <p:guide pos="2880"/>
        <p:guide pos="2878"/>
        <p:guide pos="234"/>
        <p:guide pos="5517"/>
        <p:guide pos="2831"/>
        <p:guide pos="2921"/>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1317725\AppData\Local\Microsoft\Windows\Temporary%20Internet%20Files\Content.Outlook\LGOB85ZS\External%20Overnight%20Trips%202015%20Tables%20for%20Onlin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GB" sz="1200" dirty="0" smtClean="0"/>
              <a:t>Reason for overnight trip 2015 – External Visitor</a:t>
            </a:r>
            <a:r>
              <a:rPr lang="en-GB" sz="1200" baseline="0" dirty="0" smtClean="0"/>
              <a:t> Only</a:t>
            </a:r>
            <a:r>
              <a:rPr lang="en-GB" sz="1200" dirty="0" smtClean="0"/>
              <a:t> </a:t>
            </a:r>
            <a:endParaRPr lang="en-GB" sz="1200" dirty="0"/>
          </a:p>
        </c:rich>
      </c:tx>
      <c:layout>
        <c:manualLayout>
          <c:xMode val="edge"/>
          <c:yMode val="edge"/>
          <c:x val="3.2638289477807399E-2"/>
          <c:y val="2.3780129298991728E-2"/>
        </c:manualLayout>
      </c:layout>
      <c:overlay val="0"/>
    </c:title>
    <c:autoTitleDeleted val="0"/>
    <c:plotArea>
      <c:layout/>
      <c:doughnutChart>
        <c:varyColors val="1"/>
        <c:ser>
          <c:idx val="0"/>
          <c:order val="0"/>
          <c:dLbls>
            <c:txPr>
              <a:bodyPr/>
              <a:lstStyle/>
              <a:p>
                <a:pPr>
                  <a:defRPr sz="1000" b="1">
                    <a:solidFill>
                      <a:schemeClr val="bg1"/>
                    </a:solidFill>
                  </a:defRPr>
                </a:pPr>
                <a:endParaRPr lang="en-US"/>
              </a:p>
            </c:txPr>
            <c:showLegendKey val="0"/>
            <c:showVal val="0"/>
            <c:showCatName val="0"/>
            <c:showSerName val="0"/>
            <c:showPercent val="1"/>
            <c:showBubbleSize val="0"/>
            <c:showLeaderLines val="1"/>
          </c:dLbls>
          <c:cat>
            <c:strRef>
              <c:f>'Figure 7'!$C$8:$C$11</c:f>
              <c:strCache>
                <c:ptCount val="4"/>
                <c:pt idx="0">
                  <c:v>Visiting friends/relatives</c:v>
                </c:pt>
                <c:pt idx="1">
                  <c:v>Holiday</c:v>
                </c:pt>
                <c:pt idx="2">
                  <c:v>Business</c:v>
                </c:pt>
                <c:pt idx="3">
                  <c:v>Other</c:v>
                </c:pt>
              </c:strCache>
            </c:strRef>
          </c:cat>
          <c:val>
            <c:numRef>
              <c:f>'Figure 7'!$D$8:$D$11</c:f>
              <c:numCache>
                <c:formatCode>0%</c:formatCode>
                <c:ptCount val="4"/>
                <c:pt idx="0">
                  <c:v>0.49000000000000027</c:v>
                </c:pt>
                <c:pt idx="1">
                  <c:v>0.31000000000000028</c:v>
                </c:pt>
                <c:pt idx="2">
                  <c:v>0.16000000000000009</c:v>
                </c:pt>
                <c:pt idx="3">
                  <c:v>4.0000000000000036E-2</c:v>
                </c:pt>
              </c:numCache>
            </c:numRef>
          </c:val>
        </c:ser>
        <c:dLbls>
          <c:showLegendKey val="0"/>
          <c:showVal val="0"/>
          <c:showCatName val="0"/>
          <c:showSerName val="0"/>
          <c:showPercent val="1"/>
          <c:showBubbleSize val="0"/>
          <c:showLeaderLines val="1"/>
        </c:dLbls>
        <c:firstSliceAng val="0"/>
        <c:holeSize val="50"/>
      </c:doughnutChart>
    </c:plotArea>
    <c:legend>
      <c:legendPos val="r"/>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862" cy="497413"/>
          </a:xfrm>
          <a:prstGeom prst="rect">
            <a:avLst/>
          </a:prstGeom>
        </p:spPr>
        <p:txBody>
          <a:bodyPr vert="horz" lIns="88230" tIns="44115" rIns="88230" bIns="44115" rtlCol="0"/>
          <a:lstStyle>
            <a:lvl1pPr algn="l">
              <a:defRPr sz="1200"/>
            </a:lvl1pPr>
          </a:lstStyle>
          <a:p>
            <a:endParaRPr lang="en-GB" dirty="0"/>
          </a:p>
        </p:txBody>
      </p:sp>
      <p:sp>
        <p:nvSpPr>
          <p:cNvPr id="3" name="Date Placeholder 2"/>
          <p:cNvSpPr>
            <a:spLocks noGrp="1"/>
          </p:cNvSpPr>
          <p:nvPr>
            <p:ph type="dt" sz="quarter" idx="1"/>
          </p:nvPr>
        </p:nvSpPr>
        <p:spPr>
          <a:xfrm>
            <a:off x="3850294" y="0"/>
            <a:ext cx="2945862" cy="497413"/>
          </a:xfrm>
          <a:prstGeom prst="rect">
            <a:avLst/>
          </a:prstGeom>
        </p:spPr>
        <p:txBody>
          <a:bodyPr vert="horz" lIns="88230" tIns="44115" rIns="88230" bIns="44115" rtlCol="0"/>
          <a:lstStyle>
            <a:lvl1pPr algn="r">
              <a:defRPr sz="1200"/>
            </a:lvl1pPr>
          </a:lstStyle>
          <a:p>
            <a:fld id="{ACFC232E-D3D7-4878-888D-76A082129C69}" type="datetimeFigureOut">
              <a:rPr lang="en-GB" smtClean="0"/>
              <a:pPr/>
              <a:t>07/09/2016</a:t>
            </a:fld>
            <a:endParaRPr lang="en-GB" dirty="0"/>
          </a:p>
        </p:txBody>
      </p:sp>
      <p:sp>
        <p:nvSpPr>
          <p:cNvPr id="4" name="Footer Placeholder 3"/>
          <p:cNvSpPr>
            <a:spLocks noGrp="1"/>
          </p:cNvSpPr>
          <p:nvPr>
            <p:ph type="ftr" sz="quarter" idx="2"/>
          </p:nvPr>
        </p:nvSpPr>
        <p:spPr>
          <a:xfrm>
            <a:off x="0" y="9430813"/>
            <a:ext cx="2945862" cy="497413"/>
          </a:xfrm>
          <a:prstGeom prst="rect">
            <a:avLst/>
          </a:prstGeom>
        </p:spPr>
        <p:txBody>
          <a:bodyPr vert="horz" lIns="88230" tIns="44115" rIns="88230" bIns="44115"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294" y="9430813"/>
            <a:ext cx="2945862" cy="497413"/>
          </a:xfrm>
          <a:prstGeom prst="rect">
            <a:avLst/>
          </a:prstGeom>
        </p:spPr>
        <p:txBody>
          <a:bodyPr vert="horz" lIns="88230" tIns="44115" rIns="88230" bIns="44115" rtlCol="0" anchor="b"/>
          <a:lstStyle>
            <a:lvl1pPr algn="r">
              <a:defRPr sz="1200"/>
            </a:lvl1pPr>
          </a:lstStyle>
          <a:p>
            <a:fld id="{DFD3E8E6-7616-4F77-A62E-1394E59D86AC}" type="slidenum">
              <a:rPr lang="en-GB" smtClean="0"/>
              <a:pPr/>
              <a:t>‹#›</a:t>
            </a:fld>
            <a:endParaRPr lang="en-GB" dirty="0"/>
          </a:p>
        </p:txBody>
      </p:sp>
    </p:spTree>
    <p:extLst>
      <p:ext uri="{BB962C8B-B14F-4D97-AF65-F5344CB8AC3E}">
        <p14:creationId xmlns:p14="http://schemas.microsoft.com/office/powerpoint/2010/main" val="2152913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2"/>
          </a:xfrm>
          <a:prstGeom prst="rect">
            <a:avLst/>
          </a:prstGeom>
        </p:spPr>
        <p:txBody>
          <a:bodyPr vert="horz" lIns="95571" tIns="47786" rIns="95571" bIns="47786" rtlCol="0"/>
          <a:lstStyle>
            <a:lvl1pPr algn="l">
              <a:defRPr sz="1300"/>
            </a:lvl1pPr>
          </a:lstStyle>
          <a:p>
            <a:endParaRPr lang="en-GB" dirty="0"/>
          </a:p>
        </p:txBody>
      </p:sp>
      <p:sp>
        <p:nvSpPr>
          <p:cNvPr id="3" name="Date Placeholder 2"/>
          <p:cNvSpPr>
            <a:spLocks noGrp="1"/>
          </p:cNvSpPr>
          <p:nvPr>
            <p:ph type="dt" idx="1"/>
          </p:nvPr>
        </p:nvSpPr>
        <p:spPr>
          <a:xfrm>
            <a:off x="3850443" y="0"/>
            <a:ext cx="2945659" cy="496412"/>
          </a:xfrm>
          <a:prstGeom prst="rect">
            <a:avLst/>
          </a:prstGeom>
        </p:spPr>
        <p:txBody>
          <a:bodyPr vert="horz" lIns="95571" tIns="47786" rIns="95571" bIns="47786" rtlCol="0"/>
          <a:lstStyle>
            <a:lvl1pPr algn="r">
              <a:defRPr sz="1300"/>
            </a:lvl1pPr>
          </a:lstStyle>
          <a:p>
            <a:fld id="{0BA5BBE4-AEA3-489A-A28E-0C2FAF2506E3}" type="datetimeFigureOut">
              <a:rPr lang="en-GB" smtClean="0"/>
              <a:pPr/>
              <a:t>07/09/2016</a:t>
            </a:fld>
            <a:endParaRPr lang="en-GB" dirty="0"/>
          </a:p>
        </p:txBody>
      </p:sp>
      <p:sp>
        <p:nvSpPr>
          <p:cNvPr id="4" name="Slide Image Placehold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5571" tIns="47786" rIns="95571" bIns="47786"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5571" tIns="47786" rIns="95571" bIns="47786"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Footer Placeholder 5"/>
          <p:cNvSpPr>
            <a:spLocks noGrp="1"/>
          </p:cNvSpPr>
          <p:nvPr>
            <p:ph type="ftr" sz="quarter" idx="4"/>
          </p:nvPr>
        </p:nvSpPr>
        <p:spPr>
          <a:xfrm>
            <a:off x="0" y="9430091"/>
            <a:ext cx="2945659" cy="496412"/>
          </a:xfrm>
          <a:prstGeom prst="rect">
            <a:avLst/>
          </a:prstGeom>
        </p:spPr>
        <p:txBody>
          <a:bodyPr vert="horz" lIns="95571" tIns="47786" rIns="95571" bIns="47786"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50443" y="9430091"/>
            <a:ext cx="2945659" cy="496412"/>
          </a:xfrm>
          <a:prstGeom prst="rect">
            <a:avLst/>
          </a:prstGeom>
        </p:spPr>
        <p:txBody>
          <a:bodyPr vert="horz" lIns="95571" tIns="47786" rIns="95571" bIns="47786" rtlCol="0" anchor="b"/>
          <a:lstStyle>
            <a:lvl1pPr algn="r">
              <a:defRPr sz="1300"/>
            </a:lvl1pPr>
          </a:lstStyle>
          <a:p>
            <a:fld id="{C0F4A2C8-6C88-4E71-83EE-698B9D4FE22F}" type="slidenum">
              <a:rPr lang="en-GB" smtClean="0"/>
              <a:pPr/>
              <a:t>‹#›</a:t>
            </a:fld>
            <a:endParaRPr lang="en-GB" dirty="0"/>
          </a:p>
        </p:txBody>
      </p:sp>
    </p:spTree>
    <p:extLst>
      <p:ext uri="{BB962C8B-B14F-4D97-AF65-F5344CB8AC3E}">
        <p14:creationId xmlns:p14="http://schemas.microsoft.com/office/powerpoint/2010/main" val="1225625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t>
            </a:r>
            <a:r>
              <a:rPr lang="en-GB" dirty="0" err="1" smtClean="0"/>
              <a:t>TitlePage</a:t>
            </a:r>
            <a:r>
              <a:rPr lang="en-GB" smtClean="0"/>
              <a:t>]</a:t>
            </a:r>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pPr/>
              <a:t>1</a:t>
            </a:fld>
            <a:endParaRPr lang="en-GB"/>
          </a:p>
        </p:txBody>
      </p:sp>
    </p:spTree>
    <p:extLst>
      <p:ext uri="{BB962C8B-B14F-4D97-AF65-F5344CB8AC3E}">
        <p14:creationId xmlns:p14="http://schemas.microsoft.com/office/powerpoint/2010/main" val="1681119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1" name="Slide Image Placeholder 1"/>
          <p:cNvSpPr>
            <a:spLocks noGrp="1" noRot="1" noChangeAspect="1"/>
          </p:cNvSpPr>
          <p:nvPr>
            <p:ph type="sldImg"/>
          </p:nvPr>
        </p:nvSpPr>
        <p:spPr bwMode="auto">
          <a:noFill/>
          <a:ln>
            <a:solidFill>
              <a:srgbClr val="000000"/>
            </a:solidFill>
            <a:miter lim="800000"/>
            <a:headEnd/>
            <a:tailEnd/>
          </a:ln>
        </p:spPr>
      </p:sp>
      <p:sp>
        <p:nvSpPr>
          <p:cNvPr id="573442" name="Notes Placeholder 2"/>
          <p:cNvSpPr>
            <a:spLocks noGrp="1"/>
          </p:cNvSpPr>
          <p:nvPr>
            <p:ph type="body" idx="1"/>
          </p:nvPr>
        </p:nvSpPr>
        <p:spPr>
          <a:noFill/>
          <a:ln/>
        </p:spPr>
        <p:txBody>
          <a:bodyPr/>
          <a:lstStyle/>
          <a:p>
            <a:endParaRPr lang="en-US" smtClean="0"/>
          </a:p>
        </p:txBody>
      </p:sp>
      <p:sp>
        <p:nvSpPr>
          <p:cNvPr id="573443" name="Slide Number Placeholder 3"/>
          <p:cNvSpPr>
            <a:spLocks noGrp="1"/>
          </p:cNvSpPr>
          <p:nvPr>
            <p:ph type="sldNum" sz="quarter" idx="5"/>
          </p:nvPr>
        </p:nvSpPr>
        <p:spPr>
          <a:noFill/>
        </p:spPr>
        <p:txBody>
          <a:bodyPr/>
          <a:lstStyle/>
          <a:p>
            <a:fld id="{14DA8D5D-C495-41FE-89D8-2CC16B09AF26}" type="slidenum">
              <a:rPr lang="en-US" smtClean="0">
                <a:solidFill>
                  <a:prstClr val="black"/>
                </a:solidFill>
              </a:rPr>
              <a:pPr/>
              <a:t>3</a:t>
            </a:fld>
            <a:endParaRPr lang="en-US" smtClean="0">
              <a:solidFill>
                <a:prstClr val="black"/>
              </a:solidFill>
            </a:endParaRPr>
          </a:p>
        </p:txBody>
      </p:sp>
    </p:spTree>
    <p:extLst>
      <p:ext uri="{BB962C8B-B14F-4D97-AF65-F5344CB8AC3E}">
        <p14:creationId xmlns:p14="http://schemas.microsoft.com/office/powerpoint/2010/main" val="2982083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07A1AC-1E2F-43F3-A245-C33894B458DE}"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3809381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tags" Target="../tags/tag2.xml"/><Relationship Id="rId7" Type="http://schemas.openxmlformats.org/officeDocument/2006/relationships/image" Target="../media/image4.jpe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slideMaster" Target="../slideMasters/slideMaster2.xml"/><Relationship Id="rId9" Type="http://schemas.openxmlformats.org/officeDocument/2006/relationships/oleObject" Target="../embeddings/oleObject2.bin"/></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 name="SD_LAN_pePresentationTitle"/>
          <p:cNvSpPr>
            <a:spLocks noGrp="1"/>
          </p:cNvSpPr>
          <p:nvPr>
            <p:ph type="ctrTitle" hasCustomPrompt="1"/>
          </p:nvPr>
        </p:nvSpPr>
        <p:spPr>
          <a:xfrm>
            <a:off x="371475" y="1807795"/>
            <a:ext cx="2628000" cy="861774"/>
          </a:xfrm>
        </p:spPr>
        <p:txBody>
          <a:bodyPr anchor="b" anchorCtr="0">
            <a:noAutofit/>
          </a:bodyPr>
          <a:lstStyle>
            <a:lvl1pPr>
              <a:defRPr sz="2800">
                <a:solidFill>
                  <a:schemeClr val="accent1"/>
                </a:solidFill>
              </a:defRPr>
            </a:lvl1pPr>
          </a:lstStyle>
          <a:p>
            <a:r>
              <a:rPr lang="en-GB" dirty="0" smtClean="0"/>
              <a:t>Presentation title runs here</a:t>
            </a:r>
            <a:endParaRPr lang="en-GB" dirty="0"/>
          </a:p>
        </p:txBody>
      </p:sp>
      <p:sp>
        <p:nvSpPr>
          <p:cNvPr id="11" name="SD_LAN_pePresentationSubtitle"/>
          <p:cNvSpPr>
            <a:spLocks noGrp="1"/>
          </p:cNvSpPr>
          <p:nvPr>
            <p:ph type="body" sz="quarter" idx="10" hasCustomPrompt="1"/>
          </p:nvPr>
        </p:nvSpPr>
        <p:spPr>
          <a:xfrm>
            <a:off x="371475" y="2663186"/>
            <a:ext cx="2628000" cy="1701917"/>
          </a:xfrm>
        </p:spPr>
        <p:txBody>
          <a:bodyPr>
            <a:noAutofit/>
          </a:bodyPr>
          <a:lstStyle>
            <a:lvl1pPr marL="0" indent="0">
              <a:spcBef>
                <a:spcPts val="0"/>
              </a:spcBef>
              <a:buNone/>
              <a:defRPr sz="2800">
                <a:solidFill>
                  <a:schemeClr val="accent2"/>
                </a:solidFill>
              </a:defRPr>
            </a:lvl1pPr>
          </a:lstStyle>
          <a:p>
            <a:pPr lvl="0"/>
            <a:r>
              <a:rPr lang="en-GB" dirty="0" smtClean="0"/>
              <a:t>Subtitle here two lines max</a:t>
            </a:r>
          </a:p>
        </p:txBody>
      </p:sp>
      <p:sp>
        <p:nvSpPr>
          <p:cNvPr id="6" name="SD_OFF_Competencies"/>
          <p:cNvSpPr/>
          <p:nvPr userDrawn="1"/>
        </p:nvSpPr>
        <p:spPr>
          <a:xfrm>
            <a:off x="371128" y="6487244"/>
            <a:ext cx="2630292" cy="344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l"/>
            <a:endParaRPr lang="en-GB" sz="1000" noProof="0" dirty="0" smtClean="0">
              <a:solidFill>
                <a:srgbClr val="575757"/>
              </a:solidFill>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x and Background Image">
    <p:spTree>
      <p:nvGrpSpPr>
        <p:cNvPr id="1" name=""/>
        <p:cNvGrpSpPr/>
        <p:nvPr/>
      </p:nvGrpSpPr>
      <p:grpSpPr>
        <a:xfrm>
          <a:off x="0" y="0"/>
          <a:ext cx="0" cy="0"/>
          <a:chOff x="0" y="0"/>
          <a:chExt cx="0" cy="0"/>
        </a:xfrm>
      </p:grpSpPr>
      <p:sp>
        <p:nvSpPr>
          <p:cNvPr id="17" name="Title Placeholder 1"/>
          <p:cNvSpPr>
            <a:spLocks noGrp="1"/>
          </p:cNvSpPr>
          <p:nvPr>
            <p:ph type="body" sz="quarter" idx="13"/>
          </p:nvPr>
        </p:nvSpPr>
        <p:spPr>
          <a:xfrm>
            <a:off x="566710" y="756033"/>
            <a:ext cx="4619916" cy="923330"/>
          </a:xfrm>
        </p:spPr>
        <p:txBody>
          <a:bodyPr anchor="b" anchorCtr="0">
            <a:noAutofit/>
          </a:bodyPr>
          <a:lstStyle>
            <a:lvl1pPr marL="0" indent="0">
              <a:spcBef>
                <a:spcPts val="0"/>
              </a:spcBef>
              <a:buNone/>
              <a:defRPr sz="3000" b="0">
                <a:solidFill>
                  <a:schemeClr val="accent3"/>
                </a:solidFill>
                <a:latin typeface="+mj-lt"/>
              </a:defRPr>
            </a:lvl1pPr>
          </a:lstStyle>
          <a:p>
            <a:pPr lvl="0"/>
            <a:r>
              <a:rPr lang="en-GB" dirty="0" smtClean="0"/>
              <a:t>Click to edit Master text styles</a:t>
            </a:r>
          </a:p>
        </p:txBody>
      </p:sp>
      <p:sp>
        <p:nvSpPr>
          <p:cNvPr id="3" name="Content Placeholder 2"/>
          <p:cNvSpPr>
            <a:spLocks noGrp="1"/>
          </p:cNvSpPr>
          <p:nvPr>
            <p:ph idx="1"/>
          </p:nvPr>
        </p:nvSpPr>
        <p:spPr>
          <a:xfrm>
            <a:off x="566710" y="1803600"/>
            <a:ext cx="4619657" cy="4176000"/>
          </a:xfrm>
        </p:spPr>
        <p:txBody>
          <a:bodyPr/>
          <a:lstStyle>
            <a:lvl1pPr marL="0" indent="0">
              <a:buFont typeface="Arial" panose="020B0604020202020204" pitchFamily="34" charset="0"/>
              <a:buChar char="​"/>
              <a:defRPr b="0"/>
            </a:lvl1pPr>
            <a:lvl2pPr marL="266700" indent="-266700">
              <a:buFont typeface="Arial" pitchFamily="34" charset="0"/>
              <a:buChar char="•"/>
              <a:tabLst/>
              <a:defRPr/>
            </a:lvl2pPr>
            <a:lvl3pPr marL="266700" indent="-266700">
              <a:buFont typeface="Arial" pitchFamily="34" charset="0"/>
              <a:buChar char="•"/>
              <a:defRPr/>
            </a:lvl3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Footer Placeholder 3"/>
          <p:cNvSpPr>
            <a:spLocks noGrp="1"/>
          </p:cNvSpPr>
          <p:nvPr>
            <p:ph type="ftr" sz="quarter" idx="11"/>
          </p:nvPr>
        </p:nvSpPr>
        <p:spPr>
          <a:xfrm>
            <a:off x="720000" y="6597650"/>
            <a:ext cx="3774213" cy="126000"/>
          </a:xfrm>
          <a:prstGeom prst="rect">
            <a:avLst/>
          </a:prstGeom>
        </p:spPr>
        <p:txBody>
          <a:bodyPr lIns="0" tIns="0" rIns="0" bIns="0"/>
          <a:lstStyle>
            <a:lvl1pPr>
              <a:defRPr sz="800">
                <a:solidFill>
                  <a:srgbClr val="8C8C8C"/>
                </a:solidFill>
                <a:latin typeface="Arial" panose="020B0604020202020204" pitchFamily="34" charset="0"/>
                <a:cs typeface="Arial" panose="020B0604020202020204" pitchFamily="34" charset="0"/>
              </a:defRPr>
            </a:lvl1pPr>
          </a:lstStyle>
          <a:p>
            <a:endParaRPr lang="en-GB" dirty="0"/>
          </a:p>
        </p:txBody>
      </p:sp>
      <p:sp>
        <p:nvSpPr>
          <p:cNvPr id="9" name="Slide Number Placeholder 4"/>
          <p:cNvSpPr>
            <a:spLocks noGrp="1"/>
          </p:cNvSpPr>
          <p:nvPr>
            <p:ph type="sldNum" sz="quarter" idx="12"/>
          </p:nvPr>
        </p:nvSpPr>
        <p:spPr>
          <a:xfrm>
            <a:off x="358775" y="6597650"/>
            <a:ext cx="360000" cy="126000"/>
          </a:xfrm>
          <a:prstGeom prst="rect">
            <a:avLst/>
          </a:prstGeom>
        </p:spPr>
        <p:txBody>
          <a:bodyPr lIns="0" tIns="0" rIns="0" bIns="0"/>
          <a:lstStyle>
            <a:lvl1pPr>
              <a:defRPr sz="800">
                <a:solidFill>
                  <a:srgbClr val="8C8C8C"/>
                </a:solidFill>
                <a:latin typeface="Arial" panose="020B0604020202020204" pitchFamily="34" charset="0"/>
                <a:cs typeface="Arial" panose="020B0604020202020204" pitchFamily="34" charset="0"/>
              </a:defRPr>
            </a:lvl1pPr>
          </a:lstStyle>
          <a:p>
            <a:fld id="{313880FF-B11A-4FA9-B5CC-7226C1B8517C}" type="slidenum">
              <a:rPr lang="en-GB" smtClean="0"/>
              <a:pPr/>
              <a:t>‹#›</a:t>
            </a:fld>
            <a:endParaRPr lang="en-GB"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 Statement Slide 1">
    <p:bg>
      <p:bgPr>
        <a:solidFill>
          <a:schemeClr val="accent3"/>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3" y="295200"/>
            <a:ext cx="6845093" cy="6046863"/>
          </a:xfrm>
        </p:spPr>
        <p:txBody>
          <a:bodyPr>
            <a:noAutofit/>
          </a:bodyPr>
          <a:lstStyle>
            <a:lvl1pPr marL="0" indent="0">
              <a:spcBef>
                <a:spcPts val="0"/>
              </a:spcBef>
              <a:buNone/>
              <a:defRPr sz="3000" b="0">
                <a:solidFill>
                  <a:schemeClr val="bg1"/>
                </a:solidFill>
              </a:defRPr>
            </a:lvl1pPr>
            <a:lvl2pPr marL="0" indent="0">
              <a:buNone/>
              <a:tabLst/>
              <a:defRPr sz="3000" b="0">
                <a:solidFill>
                  <a:schemeClr val="bg1"/>
                </a:solidFill>
              </a:defRPr>
            </a:lvl2pPr>
            <a:lvl3pPr marL="274638" indent="-274638">
              <a:buFont typeface="Arial" pitchFamily="34" charset="0"/>
              <a:buChar char="•"/>
              <a:defRPr sz="3000" b="0">
                <a:solidFill>
                  <a:schemeClr val="bg1"/>
                </a:solidFill>
              </a:defRPr>
            </a:lvl3pPr>
            <a:lvl4pPr>
              <a:defRPr sz="3000" b="0">
                <a:solidFill>
                  <a:schemeClr val="bg1"/>
                </a:solidFill>
              </a:defRPr>
            </a:lvl4pPr>
            <a:lvl5pPr>
              <a:defRPr sz="3000" b="0">
                <a:solidFill>
                  <a:schemeClr val="bg1"/>
                </a:solidFill>
              </a:defRPr>
            </a:lvl5pPr>
          </a:lstStyle>
          <a:p>
            <a:pPr lvl="0"/>
            <a:r>
              <a:rPr lang="en-GB" dirty="0" smtClean="0"/>
              <a:t>Click to edit Master text styles</a:t>
            </a:r>
          </a:p>
        </p:txBody>
      </p:sp>
      <p:sp>
        <p:nvSpPr>
          <p:cNvPr id="6" name="Footer Placeholder 3"/>
          <p:cNvSpPr>
            <a:spLocks noGrp="1"/>
          </p:cNvSpPr>
          <p:nvPr>
            <p:ph type="ftr" sz="quarter" idx="11"/>
          </p:nvPr>
        </p:nvSpPr>
        <p:spPr>
          <a:xfrm>
            <a:off x="720000" y="6597650"/>
            <a:ext cx="3774213" cy="126000"/>
          </a:xfrm>
          <a:prstGeom prst="rect">
            <a:avLst/>
          </a:prstGeom>
        </p:spPr>
        <p:txBody>
          <a:bodyPr lIns="0" tIns="0" rIns="0" bIns="0"/>
          <a:lstStyle>
            <a:lvl1pPr>
              <a:defRPr sz="800">
                <a:solidFill>
                  <a:srgbClr val="FFFFFF"/>
                </a:solidFill>
                <a:latin typeface="Arial" panose="020B0604020202020204" pitchFamily="34" charset="0"/>
                <a:cs typeface="Arial" panose="020B0604020202020204" pitchFamily="34" charset="0"/>
              </a:defRPr>
            </a:lvl1pPr>
          </a:lstStyle>
          <a:p>
            <a:endParaRPr lang="en-GB" dirty="0"/>
          </a:p>
        </p:txBody>
      </p:sp>
      <p:sp>
        <p:nvSpPr>
          <p:cNvPr id="7" name="Slide Number Placeholder 4"/>
          <p:cNvSpPr>
            <a:spLocks noGrp="1"/>
          </p:cNvSpPr>
          <p:nvPr>
            <p:ph type="sldNum" sz="quarter" idx="12"/>
          </p:nvPr>
        </p:nvSpPr>
        <p:spPr>
          <a:xfrm>
            <a:off x="358775" y="6597650"/>
            <a:ext cx="360000" cy="126000"/>
          </a:xfrm>
          <a:prstGeom prst="rect">
            <a:avLst/>
          </a:prstGeom>
        </p:spPr>
        <p:txBody>
          <a:bodyPr lIns="0" tIns="0" rIns="0" bIns="0"/>
          <a:lstStyle>
            <a:lvl1pPr>
              <a:defRPr sz="800">
                <a:solidFill>
                  <a:srgbClr val="FFFFFF"/>
                </a:solidFill>
                <a:latin typeface="Arial" panose="020B0604020202020204" pitchFamily="34" charset="0"/>
                <a:cs typeface="Arial" panose="020B0604020202020204" pitchFamily="34" charset="0"/>
              </a:defRPr>
            </a:lvl1pPr>
          </a:lstStyle>
          <a:p>
            <a:fld id="{313880FF-B11A-4FA9-B5CC-7226C1B8517C}" type="slidenum">
              <a:rPr lang="en-GB" smtClean="0"/>
              <a:pPr/>
              <a:t>‹#›</a:t>
            </a:fld>
            <a:endParaRPr lang="en-GB"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ey Statement Slide 2">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3" y="295200"/>
            <a:ext cx="6845093" cy="6046863"/>
          </a:xfrm>
        </p:spPr>
        <p:txBody>
          <a:bodyPr>
            <a:noAutofit/>
          </a:bodyPr>
          <a:lstStyle>
            <a:lvl1pPr marL="0" indent="0">
              <a:spcBef>
                <a:spcPts val="0"/>
              </a:spcBef>
              <a:buNone/>
              <a:defRPr sz="3000" b="0">
                <a:solidFill>
                  <a:schemeClr val="bg1"/>
                </a:solidFill>
              </a:defRPr>
            </a:lvl1pPr>
            <a:lvl2pPr marL="0" indent="0">
              <a:buNone/>
              <a:tabLst/>
              <a:defRPr sz="3000" b="0">
                <a:solidFill>
                  <a:schemeClr val="bg1"/>
                </a:solidFill>
              </a:defRPr>
            </a:lvl2pPr>
            <a:lvl3pPr marL="274638" indent="-274638">
              <a:buFont typeface="Arial" pitchFamily="34" charset="0"/>
              <a:buChar char="•"/>
              <a:defRPr sz="3000" b="0">
                <a:solidFill>
                  <a:schemeClr val="bg1"/>
                </a:solidFill>
              </a:defRPr>
            </a:lvl3pPr>
            <a:lvl4pPr>
              <a:defRPr sz="3000" b="0">
                <a:solidFill>
                  <a:schemeClr val="bg1"/>
                </a:solidFill>
              </a:defRPr>
            </a:lvl4pPr>
            <a:lvl5pPr>
              <a:defRPr sz="3000" b="0">
                <a:solidFill>
                  <a:schemeClr val="bg1"/>
                </a:solidFill>
              </a:defRPr>
            </a:lvl5pPr>
          </a:lstStyle>
          <a:p>
            <a:pPr lvl="0"/>
            <a:r>
              <a:rPr lang="en-GB" dirty="0" smtClean="0"/>
              <a:t>Click to edit Master text styles</a:t>
            </a:r>
          </a:p>
        </p:txBody>
      </p:sp>
      <p:sp>
        <p:nvSpPr>
          <p:cNvPr id="6" name="Footer Placeholder 3"/>
          <p:cNvSpPr>
            <a:spLocks noGrp="1"/>
          </p:cNvSpPr>
          <p:nvPr>
            <p:ph type="ftr" sz="quarter" idx="11"/>
          </p:nvPr>
        </p:nvSpPr>
        <p:spPr>
          <a:xfrm>
            <a:off x="720000" y="6597650"/>
            <a:ext cx="3774213" cy="126000"/>
          </a:xfrm>
          <a:prstGeom prst="rect">
            <a:avLst/>
          </a:prstGeom>
        </p:spPr>
        <p:txBody>
          <a:bodyPr lIns="0" tIns="0" rIns="0" bIns="0"/>
          <a:lstStyle>
            <a:lvl1pPr>
              <a:defRPr sz="800">
                <a:solidFill>
                  <a:srgbClr val="FFFFFF"/>
                </a:solidFill>
                <a:latin typeface="Arial" panose="020B0604020202020204" pitchFamily="34" charset="0"/>
                <a:cs typeface="Arial" panose="020B0604020202020204" pitchFamily="34" charset="0"/>
              </a:defRPr>
            </a:lvl1pPr>
          </a:lstStyle>
          <a:p>
            <a:endParaRPr lang="en-GB" dirty="0"/>
          </a:p>
        </p:txBody>
      </p:sp>
      <p:sp>
        <p:nvSpPr>
          <p:cNvPr id="7" name="Slide Number Placeholder 4"/>
          <p:cNvSpPr>
            <a:spLocks noGrp="1"/>
          </p:cNvSpPr>
          <p:nvPr>
            <p:ph type="sldNum" sz="quarter" idx="12"/>
          </p:nvPr>
        </p:nvSpPr>
        <p:spPr>
          <a:xfrm>
            <a:off x="358775" y="6597650"/>
            <a:ext cx="360000" cy="126000"/>
          </a:xfrm>
          <a:prstGeom prst="rect">
            <a:avLst/>
          </a:prstGeom>
        </p:spPr>
        <p:txBody>
          <a:bodyPr lIns="0" tIns="0" rIns="0" bIns="0"/>
          <a:lstStyle>
            <a:lvl1pPr>
              <a:defRPr sz="800">
                <a:solidFill>
                  <a:srgbClr val="FFFFFF"/>
                </a:solidFill>
                <a:latin typeface="Arial" panose="020B0604020202020204" pitchFamily="34" charset="0"/>
                <a:cs typeface="Arial" panose="020B0604020202020204" pitchFamily="34" charset="0"/>
              </a:defRPr>
            </a:lvl1pPr>
          </a:lstStyle>
          <a:p>
            <a:fld id="{313880FF-B11A-4FA9-B5CC-7226C1B8517C}" type="slidenum">
              <a:rPr lang="en-GB" smtClean="0"/>
              <a:pPr/>
              <a:t>‹#›</a:t>
            </a:fld>
            <a:endParaRPr lang="en-GB"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ey Statement Slide 3">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3" y="295200"/>
            <a:ext cx="6845093" cy="6046863"/>
          </a:xfrm>
        </p:spPr>
        <p:txBody>
          <a:bodyPr>
            <a:noAutofit/>
          </a:bodyPr>
          <a:lstStyle>
            <a:lvl1pPr marL="0" indent="0">
              <a:spcBef>
                <a:spcPts val="0"/>
              </a:spcBef>
              <a:buNone/>
              <a:defRPr sz="3000" b="0">
                <a:solidFill>
                  <a:schemeClr val="bg1"/>
                </a:solidFill>
              </a:defRPr>
            </a:lvl1pPr>
            <a:lvl2pPr marL="0" indent="0">
              <a:buNone/>
              <a:tabLst/>
              <a:defRPr sz="3000" b="0">
                <a:solidFill>
                  <a:schemeClr val="bg1"/>
                </a:solidFill>
              </a:defRPr>
            </a:lvl2pPr>
            <a:lvl3pPr marL="274638" indent="-274638">
              <a:buFont typeface="Arial" pitchFamily="34" charset="0"/>
              <a:buChar char="•"/>
              <a:defRPr sz="3000" b="0">
                <a:solidFill>
                  <a:schemeClr val="bg1"/>
                </a:solidFill>
              </a:defRPr>
            </a:lvl3pPr>
            <a:lvl4pPr>
              <a:defRPr sz="3000" b="0">
                <a:solidFill>
                  <a:schemeClr val="bg1"/>
                </a:solidFill>
              </a:defRPr>
            </a:lvl4pPr>
            <a:lvl5pPr>
              <a:defRPr sz="3000" b="0">
                <a:solidFill>
                  <a:schemeClr val="bg1"/>
                </a:solidFill>
              </a:defRPr>
            </a:lvl5pPr>
          </a:lstStyle>
          <a:p>
            <a:pPr lvl="0"/>
            <a:r>
              <a:rPr lang="en-GB" dirty="0" smtClean="0"/>
              <a:t>Click to edit Master text styles</a:t>
            </a:r>
          </a:p>
        </p:txBody>
      </p:sp>
      <p:sp>
        <p:nvSpPr>
          <p:cNvPr id="6" name="Footer Placeholder 3"/>
          <p:cNvSpPr>
            <a:spLocks noGrp="1"/>
          </p:cNvSpPr>
          <p:nvPr>
            <p:ph type="ftr" sz="quarter" idx="11"/>
          </p:nvPr>
        </p:nvSpPr>
        <p:spPr>
          <a:xfrm>
            <a:off x="720000" y="6597650"/>
            <a:ext cx="3774213" cy="126000"/>
          </a:xfrm>
          <a:prstGeom prst="rect">
            <a:avLst/>
          </a:prstGeom>
        </p:spPr>
        <p:txBody>
          <a:bodyPr lIns="0" tIns="0" rIns="0" bIns="0"/>
          <a:lstStyle>
            <a:lvl1pPr>
              <a:defRPr sz="800">
                <a:solidFill>
                  <a:srgbClr val="FFFFFF"/>
                </a:solidFill>
                <a:latin typeface="Arial" panose="020B0604020202020204" pitchFamily="34" charset="0"/>
                <a:cs typeface="Arial" panose="020B0604020202020204" pitchFamily="34" charset="0"/>
              </a:defRPr>
            </a:lvl1pPr>
          </a:lstStyle>
          <a:p>
            <a:endParaRPr lang="en-GB" dirty="0"/>
          </a:p>
        </p:txBody>
      </p:sp>
      <p:sp>
        <p:nvSpPr>
          <p:cNvPr id="7" name="Slide Number Placeholder 4"/>
          <p:cNvSpPr>
            <a:spLocks noGrp="1"/>
          </p:cNvSpPr>
          <p:nvPr>
            <p:ph type="sldNum" sz="quarter" idx="12"/>
          </p:nvPr>
        </p:nvSpPr>
        <p:spPr>
          <a:xfrm>
            <a:off x="358775" y="6597650"/>
            <a:ext cx="360000" cy="126000"/>
          </a:xfrm>
          <a:prstGeom prst="rect">
            <a:avLst/>
          </a:prstGeom>
        </p:spPr>
        <p:txBody>
          <a:bodyPr lIns="0" tIns="0" rIns="0" bIns="0"/>
          <a:lstStyle>
            <a:lvl1pPr>
              <a:defRPr sz="800">
                <a:solidFill>
                  <a:srgbClr val="FFFFFF"/>
                </a:solidFill>
                <a:latin typeface="Arial" panose="020B0604020202020204" pitchFamily="34" charset="0"/>
                <a:cs typeface="Arial" panose="020B0604020202020204" pitchFamily="34" charset="0"/>
              </a:defRPr>
            </a:lvl1pPr>
          </a:lstStyle>
          <a:p>
            <a:fld id="{313880FF-B11A-4FA9-B5CC-7226C1B8517C}" type="slidenum">
              <a:rPr lang="en-GB" smtClean="0"/>
              <a:pPr/>
              <a:t>‹#›</a:t>
            </a:fld>
            <a:endParaRPr lang="en-GB"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s 1">
    <p:bg>
      <p:bgPr>
        <a:solidFill>
          <a:schemeClr val="accent1"/>
        </a:solidFill>
        <a:effectLst/>
      </p:bgPr>
    </p:bg>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370113" y="295200"/>
            <a:ext cx="8388000" cy="1441410"/>
          </a:xfrm>
          <a:prstGeom prst="rect">
            <a:avLst/>
          </a:prstGeom>
        </p:spPr>
        <p:txBody>
          <a:bodyPr vert="horz" lIns="0" tIns="0" rIns="0" bIns="0" rtlCol="0" anchor="t" anchorCtr="0">
            <a:noAutofit/>
          </a:bodyPr>
          <a:lstStyle>
            <a:lvl1pPr>
              <a:defRPr sz="3000">
                <a:solidFill>
                  <a:schemeClr val="accent3"/>
                </a:solidFill>
              </a:defRPr>
            </a:lvl1pPr>
          </a:lstStyle>
          <a:p>
            <a:r>
              <a:rPr lang="en-GB" dirty="0" smtClean="0"/>
              <a:t>Click to edit Master title style</a:t>
            </a:r>
            <a:endParaRPr lang="en-GB" dirty="0"/>
          </a:p>
        </p:txBody>
      </p:sp>
      <p:sp>
        <p:nvSpPr>
          <p:cNvPr id="3" name="Content Placeholder 2"/>
          <p:cNvSpPr>
            <a:spLocks noGrp="1"/>
          </p:cNvSpPr>
          <p:nvPr>
            <p:ph idx="1"/>
          </p:nvPr>
        </p:nvSpPr>
        <p:spPr>
          <a:xfrm>
            <a:off x="370113" y="1804988"/>
            <a:ext cx="8388000" cy="4537075"/>
          </a:xfrm>
        </p:spPr>
        <p:txBody>
          <a:bodyPr>
            <a:noAutofit/>
          </a:bodyPr>
          <a:lstStyle>
            <a:lvl1pPr marL="0" indent="0">
              <a:spcBef>
                <a:spcPts val="1800"/>
              </a:spcBef>
              <a:spcAft>
                <a:spcPts val="0"/>
              </a:spcAft>
              <a:buFont typeface="Arial" panose="020B0604020202020204" pitchFamily="34" charset="0"/>
              <a:buChar char="​"/>
              <a:defRPr sz="1800" b="0">
                <a:solidFill>
                  <a:schemeClr val="bg1"/>
                </a:solidFill>
              </a:defRPr>
            </a:lvl1pPr>
            <a:lvl2pPr marL="268288" indent="-268288">
              <a:spcBef>
                <a:spcPts val="600"/>
              </a:spcBef>
              <a:spcAft>
                <a:spcPts val="0"/>
              </a:spcAft>
              <a:buFont typeface="Arial" pitchFamily="34" charset="0"/>
              <a:buChar char="•"/>
              <a:tabLst/>
              <a:defRPr sz="1800" b="0">
                <a:solidFill>
                  <a:schemeClr val="bg1"/>
                </a:solidFill>
              </a:defRPr>
            </a:lvl2pPr>
            <a:lvl3pPr marL="274638" indent="-274638">
              <a:spcBef>
                <a:spcPts val="600"/>
              </a:spcBef>
              <a:spcAft>
                <a:spcPts val="0"/>
              </a:spcAft>
              <a:buFont typeface="Arial" pitchFamily="34" charset="0"/>
              <a:buChar char="•"/>
              <a:defRPr sz="1800" b="0">
                <a:solidFill>
                  <a:schemeClr val="bg1"/>
                </a:solidFill>
              </a:defRPr>
            </a:lvl3pPr>
            <a:lvl4pPr>
              <a:spcBef>
                <a:spcPts val="600"/>
              </a:spcBef>
              <a:spcAft>
                <a:spcPts val="0"/>
              </a:spcAft>
              <a:buFont typeface="Arial" pitchFamily="34" charset="0"/>
              <a:buChar char="−"/>
              <a:defRPr sz="1800" b="0">
                <a:solidFill>
                  <a:schemeClr val="bg1"/>
                </a:solidFill>
              </a:defRPr>
            </a:lvl4pPr>
            <a:lvl5pPr marL="806450" indent="-266700">
              <a:spcBef>
                <a:spcPts val="600"/>
              </a:spcBef>
              <a:spcAft>
                <a:spcPts val="0"/>
              </a:spcAft>
              <a:buFont typeface="Arial" pitchFamily="34" charset="0"/>
              <a:buChar char="−"/>
              <a:defRPr sz="1800" b="0">
                <a:solidFill>
                  <a:schemeClr val="bg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Footer Placeholder 3"/>
          <p:cNvSpPr>
            <a:spLocks noGrp="1"/>
          </p:cNvSpPr>
          <p:nvPr>
            <p:ph type="ftr" sz="quarter" idx="11"/>
          </p:nvPr>
        </p:nvSpPr>
        <p:spPr>
          <a:xfrm>
            <a:off x="720000" y="6597650"/>
            <a:ext cx="3774213" cy="126000"/>
          </a:xfrm>
          <a:prstGeom prst="rect">
            <a:avLst/>
          </a:prstGeom>
        </p:spPr>
        <p:txBody>
          <a:bodyPr lIns="0" tIns="0" rIns="0" bIns="0"/>
          <a:lstStyle>
            <a:lvl1pPr>
              <a:defRPr sz="800">
                <a:solidFill>
                  <a:srgbClr val="FFFFFF"/>
                </a:solidFill>
                <a:latin typeface="Arial" panose="020B0604020202020204" pitchFamily="34" charset="0"/>
                <a:cs typeface="Arial" panose="020B0604020202020204" pitchFamily="34" charset="0"/>
              </a:defRPr>
            </a:lvl1pPr>
          </a:lstStyle>
          <a:p>
            <a:endParaRPr lang="en-GB" dirty="0"/>
          </a:p>
        </p:txBody>
      </p:sp>
      <p:sp>
        <p:nvSpPr>
          <p:cNvPr id="9" name="Slide Number Placeholder 4"/>
          <p:cNvSpPr>
            <a:spLocks noGrp="1"/>
          </p:cNvSpPr>
          <p:nvPr>
            <p:ph type="sldNum" sz="quarter" idx="12"/>
          </p:nvPr>
        </p:nvSpPr>
        <p:spPr>
          <a:xfrm>
            <a:off x="358775" y="6597650"/>
            <a:ext cx="360000" cy="126000"/>
          </a:xfrm>
          <a:prstGeom prst="rect">
            <a:avLst/>
          </a:prstGeom>
        </p:spPr>
        <p:txBody>
          <a:bodyPr lIns="0" tIns="0" rIns="0" bIns="0"/>
          <a:lstStyle>
            <a:lvl1pPr>
              <a:defRPr sz="800">
                <a:solidFill>
                  <a:srgbClr val="FFFFFF"/>
                </a:solidFill>
                <a:latin typeface="Arial" panose="020B0604020202020204" pitchFamily="34" charset="0"/>
                <a:cs typeface="Arial" panose="020B0604020202020204" pitchFamily="34" charset="0"/>
              </a:defRPr>
            </a:lvl1pPr>
          </a:lstStyle>
          <a:p>
            <a:fld id="{313880FF-B11A-4FA9-B5CC-7226C1B8517C}" type="slidenum">
              <a:rPr lang="en-GB" smtClean="0"/>
              <a:pPr/>
              <a:t>‹#›</a:t>
            </a:fld>
            <a:endParaRPr lang="en-GB"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s 2">
    <p:bg>
      <p:bgPr>
        <a:solidFill>
          <a:schemeClr val="bg1"/>
        </a:solidFill>
        <a:effectLst/>
      </p:bgPr>
    </p:bg>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370113" y="295200"/>
            <a:ext cx="8388000" cy="1441410"/>
          </a:xfrm>
          <a:prstGeom prst="rect">
            <a:avLst/>
          </a:prstGeom>
        </p:spPr>
        <p:txBody>
          <a:bodyPr vert="horz" lIns="0" tIns="0" rIns="0" bIns="0" rtlCol="0" anchor="t" anchorCtr="0">
            <a:noAutofit/>
          </a:bodyPr>
          <a:lstStyle>
            <a:lvl1pPr>
              <a:defRPr sz="3000">
                <a:solidFill>
                  <a:schemeClr val="accent2"/>
                </a:solidFill>
              </a:defRPr>
            </a:lvl1pPr>
          </a:lstStyle>
          <a:p>
            <a:r>
              <a:rPr lang="en-GB" dirty="0" smtClean="0"/>
              <a:t>Click to edit Master title style</a:t>
            </a:r>
            <a:endParaRPr lang="en-GB" dirty="0"/>
          </a:p>
        </p:txBody>
      </p:sp>
      <p:sp>
        <p:nvSpPr>
          <p:cNvPr id="3" name="Content Placeholder 2"/>
          <p:cNvSpPr>
            <a:spLocks noGrp="1"/>
          </p:cNvSpPr>
          <p:nvPr>
            <p:ph idx="1"/>
          </p:nvPr>
        </p:nvSpPr>
        <p:spPr>
          <a:xfrm>
            <a:off x="370113" y="1803600"/>
            <a:ext cx="8388000" cy="4345990"/>
          </a:xfrm>
        </p:spPr>
        <p:txBody>
          <a:bodyPr>
            <a:noAutofit/>
          </a:bodyPr>
          <a:lstStyle>
            <a:lvl1pPr marL="0" indent="0">
              <a:spcBef>
                <a:spcPts val="1800"/>
              </a:spcBef>
              <a:spcAft>
                <a:spcPts val="0"/>
              </a:spcAft>
              <a:buFont typeface="Arial" panose="020B0604020202020204" pitchFamily="34" charset="0"/>
              <a:buChar char="​"/>
              <a:defRPr sz="1800" b="0">
                <a:solidFill>
                  <a:schemeClr val="tx2"/>
                </a:solidFill>
              </a:defRPr>
            </a:lvl1pPr>
            <a:lvl2pPr marL="268288" indent="-268288">
              <a:spcBef>
                <a:spcPts val="600"/>
              </a:spcBef>
              <a:spcAft>
                <a:spcPts val="0"/>
              </a:spcAft>
              <a:buFont typeface="Arial" pitchFamily="34" charset="0"/>
              <a:buChar char="•"/>
              <a:tabLst/>
              <a:defRPr sz="1800" b="0">
                <a:solidFill>
                  <a:schemeClr val="tx2"/>
                </a:solidFill>
              </a:defRPr>
            </a:lvl2pPr>
            <a:lvl3pPr marL="274638" indent="-274638">
              <a:spcBef>
                <a:spcPts val="600"/>
              </a:spcBef>
              <a:spcAft>
                <a:spcPts val="0"/>
              </a:spcAft>
              <a:buFont typeface="Arial" pitchFamily="34" charset="0"/>
              <a:buChar char="•"/>
              <a:defRPr sz="1800" b="0">
                <a:solidFill>
                  <a:schemeClr val="tx2"/>
                </a:solidFill>
              </a:defRPr>
            </a:lvl3pPr>
            <a:lvl4pPr>
              <a:spcBef>
                <a:spcPts val="600"/>
              </a:spcBef>
              <a:spcAft>
                <a:spcPts val="0"/>
              </a:spcAft>
              <a:buFont typeface="Arial" pitchFamily="34" charset="0"/>
              <a:buChar char="−"/>
              <a:defRPr sz="1800" b="0">
                <a:solidFill>
                  <a:schemeClr val="tx2"/>
                </a:solidFill>
              </a:defRPr>
            </a:lvl4pPr>
            <a:lvl5pPr marL="806450" indent="-266700">
              <a:spcBef>
                <a:spcPts val="600"/>
              </a:spcBef>
              <a:spcAft>
                <a:spcPts val="0"/>
              </a:spcAft>
              <a:buFont typeface="Arial" pitchFamily="34" charset="0"/>
              <a:buChar char="−"/>
              <a:defRPr sz="1800" b="0">
                <a:solidFill>
                  <a:schemeClr val="tx2"/>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8" name="Footer Placeholder 3"/>
          <p:cNvSpPr>
            <a:spLocks noGrp="1"/>
          </p:cNvSpPr>
          <p:nvPr>
            <p:ph type="ftr" sz="quarter" idx="11"/>
          </p:nvPr>
        </p:nvSpPr>
        <p:spPr>
          <a:xfrm>
            <a:off x="720000" y="6597650"/>
            <a:ext cx="3774213" cy="126000"/>
          </a:xfrm>
          <a:prstGeom prst="rect">
            <a:avLst/>
          </a:prstGeom>
        </p:spPr>
        <p:txBody>
          <a:bodyPr lIns="0" tIns="0" rIns="0" bIns="0"/>
          <a:lstStyle>
            <a:lvl1pPr>
              <a:defRPr sz="800">
                <a:solidFill>
                  <a:srgbClr val="8C8C8C"/>
                </a:solidFill>
                <a:latin typeface="Arial" panose="020B0604020202020204" pitchFamily="34" charset="0"/>
                <a:cs typeface="Arial" panose="020B0604020202020204" pitchFamily="34" charset="0"/>
              </a:defRPr>
            </a:lvl1pPr>
          </a:lstStyle>
          <a:p>
            <a:endParaRPr lang="en-GB" dirty="0"/>
          </a:p>
        </p:txBody>
      </p:sp>
      <p:sp>
        <p:nvSpPr>
          <p:cNvPr id="10" name="Slide Number Placeholder 4"/>
          <p:cNvSpPr>
            <a:spLocks noGrp="1"/>
          </p:cNvSpPr>
          <p:nvPr>
            <p:ph type="sldNum" sz="quarter" idx="12"/>
          </p:nvPr>
        </p:nvSpPr>
        <p:spPr>
          <a:xfrm>
            <a:off x="358775" y="6597650"/>
            <a:ext cx="360000" cy="126000"/>
          </a:xfrm>
          <a:prstGeom prst="rect">
            <a:avLst/>
          </a:prstGeom>
        </p:spPr>
        <p:txBody>
          <a:bodyPr lIns="0" tIns="0" rIns="0" bIns="0"/>
          <a:lstStyle>
            <a:lvl1pPr>
              <a:defRPr sz="800">
                <a:solidFill>
                  <a:srgbClr val="8C8C8C"/>
                </a:solidFill>
                <a:latin typeface="Arial" panose="020B0604020202020204" pitchFamily="34" charset="0"/>
                <a:cs typeface="Arial" panose="020B0604020202020204" pitchFamily="34" charset="0"/>
              </a:defRPr>
            </a:lvl1pPr>
          </a:lstStyle>
          <a:p>
            <a:fld id="{313880FF-B11A-4FA9-B5CC-7226C1B8517C}" type="slidenum">
              <a:rPr lang="en-GB" smtClean="0"/>
              <a:pPr/>
              <a:t>‹#›</a:t>
            </a:fld>
            <a:endParaRPr lang="en-GB"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7211" y="1753200"/>
            <a:ext cx="8401027" cy="973133"/>
          </a:xfrm>
        </p:spPr>
        <p:txBody>
          <a:bodyPr anchor="b" anchorCtr="0">
            <a:noAutofit/>
          </a:bodyPr>
          <a:lstStyle>
            <a:lvl1pPr algn="l">
              <a:defRPr sz="6000" b="0" cap="none" baseline="0">
                <a:solidFill>
                  <a:schemeClr val="accent1"/>
                </a:solidFill>
              </a:defRPr>
            </a:lvl1pPr>
          </a:lstStyle>
          <a:p>
            <a:r>
              <a:rPr lang="en-GB" dirty="0" smtClean="0"/>
              <a:t>Click to edit Master title style</a:t>
            </a:r>
            <a:endParaRPr lang="en-GB" dirty="0"/>
          </a:p>
        </p:txBody>
      </p:sp>
      <p:sp>
        <p:nvSpPr>
          <p:cNvPr id="6" name="Text Placeholder 2"/>
          <p:cNvSpPr>
            <a:spLocks noGrp="1"/>
          </p:cNvSpPr>
          <p:nvPr>
            <p:ph type="body" sz="quarter" idx="10"/>
          </p:nvPr>
        </p:nvSpPr>
        <p:spPr>
          <a:xfrm>
            <a:off x="357188" y="2787770"/>
            <a:ext cx="8401050" cy="3200080"/>
          </a:xfrm>
        </p:spPr>
        <p:txBody>
          <a:bodyPr>
            <a:noAutofit/>
          </a:bodyPr>
          <a:lstStyle>
            <a:lvl1pPr marL="0" indent="0">
              <a:spcBef>
                <a:spcPts val="0"/>
              </a:spcBef>
              <a:buNone/>
              <a:defRPr sz="6000">
                <a:solidFill>
                  <a:schemeClr val="bg1"/>
                </a:solidFill>
              </a:defRPr>
            </a:lvl1pPr>
          </a:lstStyle>
          <a:p>
            <a:pPr lvl="0"/>
            <a:r>
              <a:rPr lang="en-GB" dirty="0" smtClean="0"/>
              <a:t>Click to edit Master text styles</a:t>
            </a:r>
          </a:p>
        </p:txBody>
      </p:sp>
      <p:sp>
        <p:nvSpPr>
          <p:cNvPr id="7" name="Footer Placeholder 3"/>
          <p:cNvSpPr>
            <a:spLocks noGrp="1"/>
          </p:cNvSpPr>
          <p:nvPr>
            <p:ph type="ftr" sz="quarter" idx="11"/>
          </p:nvPr>
        </p:nvSpPr>
        <p:spPr>
          <a:xfrm>
            <a:off x="720000" y="6597650"/>
            <a:ext cx="3774213" cy="126000"/>
          </a:xfrm>
          <a:prstGeom prst="rect">
            <a:avLst/>
          </a:prstGeom>
        </p:spPr>
        <p:txBody>
          <a:bodyPr lIns="0" tIns="0" rIns="0" bIns="0"/>
          <a:lstStyle>
            <a:lvl1pPr>
              <a:defRPr sz="800">
                <a:solidFill>
                  <a:srgbClr val="FFFFFF"/>
                </a:solidFill>
                <a:latin typeface="Arial" panose="020B0604020202020204" pitchFamily="34" charset="0"/>
                <a:cs typeface="Arial" panose="020B0604020202020204" pitchFamily="34" charset="0"/>
              </a:defRPr>
            </a:lvl1pPr>
          </a:lstStyle>
          <a:p>
            <a:endParaRPr lang="en-GB" dirty="0"/>
          </a:p>
        </p:txBody>
      </p:sp>
      <p:sp>
        <p:nvSpPr>
          <p:cNvPr id="9" name="Slide Number Placeholder 4"/>
          <p:cNvSpPr>
            <a:spLocks noGrp="1"/>
          </p:cNvSpPr>
          <p:nvPr>
            <p:ph type="sldNum" sz="quarter" idx="12"/>
          </p:nvPr>
        </p:nvSpPr>
        <p:spPr>
          <a:xfrm>
            <a:off x="358775" y="6597650"/>
            <a:ext cx="360000" cy="126000"/>
          </a:xfrm>
          <a:prstGeom prst="rect">
            <a:avLst/>
          </a:prstGeom>
        </p:spPr>
        <p:txBody>
          <a:bodyPr lIns="0" tIns="0" rIns="0" bIns="0"/>
          <a:lstStyle>
            <a:lvl1pPr>
              <a:defRPr sz="800">
                <a:solidFill>
                  <a:srgbClr val="FFFFFF"/>
                </a:solidFill>
                <a:latin typeface="Arial" panose="020B0604020202020204" pitchFamily="34" charset="0"/>
                <a:cs typeface="Arial" panose="020B0604020202020204" pitchFamily="34" charset="0"/>
              </a:defRPr>
            </a:lvl1pPr>
          </a:lstStyle>
          <a:p>
            <a:fld id="{313880FF-B11A-4FA9-B5CC-7226C1B8517C}" type="slidenum">
              <a:rPr lang="en-GB" smtClean="0"/>
              <a:pPr/>
              <a:t>‹#›</a:t>
            </a:fld>
            <a:endParaRPr lang="en-GB"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7211" y="1753816"/>
            <a:ext cx="8401027" cy="973133"/>
          </a:xfrm>
        </p:spPr>
        <p:txBody>
          <a:bodyPr anchor="b" anchorCtr="0">
            <a:noAutofit/>
          </a:bodyPr>
          <a:lstStyle>
            <a:lvl1pPr algn="l">
              <a:defRPr sz="6000" b="0" cap="none" baseline="0">
                <a:solidFill>
                  <a:schemeClr val="accent3"/>
                </a:solidFill>
              </a:defRPr>
            </a:lvl1pPr>
          </a:lstStyle>
          <a:p>
            <a:r>
              <a:rPr lang="en-GB" dirty="0" smtClean="0"/>
              <a:t>Click to edit Master title style</a:t>
            </a:r>
            <a:endParaRPr lang="en-GB" dirty="0"/>
          </a:p>
        </p:txBody>
      </p:sp>
      <p:sp>
        <p:nvSpPr>
          <p:cNvPr id="6" name="Text Placeholder 2"/>
          <p:cNvSpPr>
            <a:spLocks noGrp="1"/>
          </p:cNvSpPr>
          <p:nvPr>
            <p:ph type="body" sz="quarter" idx="10"/>
          </p:nvPr>
        </p:nvSpPr>
        <p:spPr>
          <a:xfrm>
            <a:off x="357188" y="2787770"/>
            <a:ext cx="8401050" cy="3200080"/>
          </a:xfrm>
        </p:spPr>
        <p:txBody>
          <a:bodyPr>
            <a:noAutofit/>
          </a:bodyPr>
          <a:lstStyle>
            <a:lvl1pPr marL="0" indent="0">
              <a:spcBef>
                <a:spcPts val="0"/>
              </a:spcBef>
              <a:buNone/>
              <a:defRPr sz="6000">
                <a:solidFill>
                  <a:schemeClr val="bg1"/>
                </a:solidFill>
              </a:defRPr>
            </a:lvl1pPr>
          </a:lstStyle>
          <a:p>
            <a:pPr lvl="0"/>
            <a:r>
              <a:rPr lang="en-GB" dirty="0" smtClean="0"/>
              <a:t>Click to edit Master text styles</a:t>
            </a:r>
          </a:p>
        </p:txBody>
      </p:sp>
      <p:sp>
        <p:nvSpPr>
          <p:cNvPr id="7" name="Footer Placeholder 3"/>
          <p:cNvSpPr>
            <a:spLocks noGrp="1"/>
          </p:cNvSpPr>
          <p:nvPr>
            <p:ph type="ftr" sz="quarter" idx="11"/>
          </p:nvPr>
        </p:nvSpPr>
        <p:spPr>
          <a:xfrm>
            <a:off x="720000" y="6597650"/>
            <a:ext cx="3774213" cy="126000"/>
          </a:xfrm>
          <a:prstGeom prst="rect">
            <a:avLst/>
          </a:prstGeom>
        </p:spPr>
        <p:txBody>
          <a:bodyPr lIns="0" tIns="0" rIns="0" bIns="0"/>
          <a:lstStyle>
            <a:lvl1pPr>
              <a:defRPr sz="800">
                <a:solidFill>
                  <a:srgbClr val="FFFFFF"/>
                </a:solidFill>
                <a:latin typeface="Arial" panose="020B0604020202020204" pitchFamily="34" charset="0"/>
                <a:cs typeface="Arial" panose="020B0604020202020204" pitchFamily="34" charset="0"/>
              </a:defRPr>
            </a:lvl1pPr>
          </a:lstStyle>
          <a:p>
            <a:endParaRPr lang="en-GB" dirty="0"/>
          </a:p>
        </p:txBody>
      </p:sp>
      <p:sp>
        <p:nvSpPr>
          <p:cNvPr id="9" name="Slide Number Placeholder 4"/>
          <p:cNvSpPr>
            <a:spLocks noGrp="1"/>
          </p:cNvSpPr>
          <p:nvPr>
            <p:ph type="sldNum" sz="quarter" idx="12"/>
          </p:nvPr>
        </p:nvSpPr>
        <p:spPr>
          <a:xfrm>
            <a:off x="358775" y="6597650"/>
            <a:ext cx="360000" cy="126000"/>
          </a:xfrm>
          <a:prstGeom prst="rect">
            <a:avLst/>
          </a:prstGeom>
        </p:spPr>
        <p:txBody>
          <a:bodyPr lIns="0" tIns="0" rIns="0" bIns="0"/>
          <a:lstStyle>
            <a:lvl1pPr>
              <a:defRPr sz="800">
                <a:solidFill>
                  <a:srgbClr val="FFFFFF"/>
                </a:solidFill>
                <a:latin typeface="Arial" panose="020B0604020202020204" pitchFamily="34" charset="0"/>
                <a:cs typeface="Arial" panose="020B0604020202020204" pitchFamily="34" charset="0"/>
              </a:defRPr>
            </a:lvl1pPr>
          </a:lstStyle>
          <a:p>
            <a:fld id="{313880FF-B11A-4FA9-B5CC-7226C1B8517C}" type="slidenum">
              <a:rPr lang="en-GB" smtClean="0"/>
              <a:pPr/>
              <a:t>‹#›</a:t>
            </a:fld>
            <a:endParaRPr lang="en-GB"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3">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7212" y="1752439"/>
            <a:ext cx="8401026" cy="973133"/>
          </a:xfrm>
        </p:spPr>
        <p:txBody>
          <a:bodyPr anchor="b" anchorCtr="0">
            <a:noAutofit/>
          </a:bodyPr>
          <a:lstStyle>
            <a:lvl1pPr algn="l">
              <a:defRPr sz="6000" b="0" cap="none" baseline="0">
                <a:solidFill>
                  <a:schemeClr val="accent1"/>
                </a:solidFill>
              </a:defRPr>
            </a:lvl1pPr>
          </a:lstStyle>
          <a:p>
            <a:r>
              <a:rPr lang="en-GB" dirty="0" smtClean="0"/>
              <a:t>Click to edit Master title style</a:t>
            </a:r>
            <a:endParaRPr lang="en-GB" dirty="0"/>
          </a:p>
        </p:txBody>
      </p:sp>
      <p:sp>
        <p:nvSpPr>
          <p:cNvPr id="6" name="Text Placeholder 2"/>
          <p:cNvSpPr>
            <a:spLocks noGrp="1"/>
          </p:cNvSpPr>
          <p:nvPr>
            <p:ph type="body" sz="quarter" idx="10"/>
          </p:nvPr>
        </p:nvSpPr>
        <p:spPr>
          <a:xfrm>
            <a:off x="357187" y="2787770"/>
            <a:ext cx="8401051" cy="3200080"/>
          </a:xfrm>
        </p:spPr>
        <p:txBody>
          <a:bodyPr>
            <a:noAutofit/>
          </a:bodyPr>
          <a:lstStyle>
            <a:lvl1pPr marL="0" indent="0">
              <a:spcBef>
                <a:spcPts val="0"/>
              </a:spcBef>
              <a:buNone/>
              <a:defRPr sz="6000">
                <a:solidFill>
                  <a:schemeClr val="bg1"/>
                </a:solidFill>
              </a:defRPr>
            </a:lvl1pPr>
          </a:lstStyle>
          <a:p>
            <a:pPr lvl="0"/>
            <a:r>
              <a:rPr lang="en-GB" dirty="0" smtClean="0"/>
              <a:t>Click to edit Master text styles</a:t>
            </a:r>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GB" dirty="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C2D1CC95-88A6-41E8-A04C-A97115B51713}" type="slidenum">
              <a:rPr lang="en-GB" smtClean="0"/>
              <a:pPr/>
              <a:t>‹#›</a:t>
            </a:fld>
            <a:endParaRPr lang="en-GB"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with Image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6736" y="1787522"/>
            <a:ext cx="8391502" cy="758819"/>
          </a:xfrm>
        </p:spPr>
        <p:txBody>
          <a:bodyPr anchor="b" anchorCtr="0">
            <a:noAutofit/>
          </a:bodyPr>
          <a:lstStyle>
            <a:lvl1pPr algn="l">
              <a:defRPr sz="4800" b="0" cap="none" baseline="0">
                <a:solidFill>
                  <a:schemeClr val="accent2"/>
                </a:solidFill>
              </a:defRPr>
            </a:lvl1pPr>
          </a:lstStyle>
          <a:p>
            <a:r>
              <a:rPr lang="en-GB" dirty="0" smtClean="0"/>
              <a:t>Click to edit Master title style</a:t>
            </a:r>
            <a:endParaRPr lang="en-GB" dirty="0"/>
          </a:p>
        </p:txBody>
      </p:sp>
      <p:sp>
        <p:nvSpPr>
          <p:cNvPr id="6" name="Text Placeholder 2"/>
          <p:cNvSpPr>
            <a:spLocks noGrp="1"/>
          </p:cNvSpPr>
          <p:nvPr>
            <p:ph type="body" sz="quarter" idx="10"/>
          </p:nvPr>
        </p:nvSpPr>
        <p:spPr>
          <a:xfrm>
            <a:off x="366737" y="2571744"/>
            <a:ext cx="8391501" cy="3200080"/>
          </a:xfrm>
        </p:spPr>
        <p:txBody>
          <a:bodyPr>
            <a:noAutofit/>
          </a:bodyPr>
          <a:lstStyle>
            <a:lvl1pPr marL="0" indent="0">
              <a:spcBef>
                <a:spcPts val="0"/>
              </a:spcBef>
              <a:buNone/>
              <a:defRPr sz="4800">
                <a:solidFill>
                  <a:srgbClr val="575757"/>
                </a:solidFill>
              </a:defRPr>
            </a:lvl1pPr>
          </a:lstStyle>
          <a:p>
            <a:pPr lvl="0"/>
            <a:r>
              <a:rPr lang="en-GB" dirty="0" smtClean="0"/>
              <a:t>Click to edit Master text styles</a:t>
            </a:r>
          </a:p>
        </p:txBody>
      </p:sp>
      <p:sp>
        <p:nvSpPr>
          <p:cNvPr id="7" name="Footer Placeholder 3"/>
          <p:cNvSpPr>
            <a:spLocks noGrp="1"/>
          </p:cNvSpPr>
          <p:nvPr>
            <p:ph type="ftr" sz="quarter" idx="11"/>
          </p:nvPr>
        </p:nvSpPr>
        <p:spPr>
          <a:xfrm>
            <a:off x="720000" y="6597650"/>
            <a:ext cx="3774213" cy="126000"/>
          </a:xfrm>
          <a:prstGeom prst="rect">
            <a:avLst/>
          </a:prstGeom>
        </p:spPr>
        <p:txBody>
          <a:bodyPr lIns="0" tIns="0" rIns="0" bIns="0"/>
          <a:lstStyle>
            <a:lvl1pPr>
              <a:defRPr sz="800">
                <a:solidFill>
                  <a:srgbClr val="8C8C8C"/>
                </a:solidFill>
                <a:latin typeface="Arial" panose="020B0604020202020204" pitchFamily="34" charset="0"/>
                <a:cs typeface="Arial" panose="020B0604020202020204" pitchFamily="34" charset="0"/>
              </a:defRPr>
            </a:lvl1pPr>
          </a:lstStyle>
          <a:p>
            <a:endParaRPr lang="en-GB" dirty="0"/>
          </a:p>
        </p:txBody>
      </p:sp>
      <p:sp>
        <p:nvSpPr>
          <p:cNvPr id="9" name="Slide Number Placeholder 4"/>
          <p:cNvSpPr>
            <a:spLocks noGrp="1"/>
          </p:cNvSpPr>
          <p:nvPr>
            <p:ph type="sldNum" sz="quarter" idx="12"/>
          </p:nvPr>
        </p:nvSpPr>
        <p:spPr>
          <a:xfrm>
            <a:off x="358775" y="6597650"/>
            <a:ext cx="360000" cy="126000"/>
          </a:xfrm>
          <a:prstGeom prst="rect">
            <a:avLst/>
          </a:prstGeom>
        </p:spPr>
        <p:txBody>
          <a:bodyPr lIns="0" tIns="0" rIns="0" bIns="0"/>
          <a:lstStyle>
            <a:lvl1pPr>
              <a:defRPr sz="800">
                <a:solidFill>
                  <a:srgbClr val="8C8C8C"/>
                </a:solidFill>
                <a:latin typeface="Arial" panose="020B0604020202020204" pitchFamily="34" charset="0"/>
                <a:cs typeface="Arial" panose="020B0604020202020204" pitchFamily="34" charset="0"/>
              </a:defRPr>
            </a:lvl1pPr>
          </a:lstStyle>
          <a:p>
            <a:fld id="{313880FF-B11A-4FA9-B5CC-7226C1B8517C}" type="slidenum">
              <a:rPr lang="en-GB" smtClean="0"/>
              <a:pPr/>
              <a:t>‹#›</a:t>
            </a:fld>
            <a:endParaRPr lang="en-GB"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9" name="Subtitle 2"/>
          <p:cNvSpPr>
            <a:spLocks noGrp="1"/>
          </p:cNvSpPr>
          <p:nvPr>
            <p:ph type="body" sz="quarter" idx="13"/>
          </p:nvPr>
        </p:nvSpPr>
        <p:spPr>
          <a:xfrm>
            <a:off x="370113" y="755778"/>
            <a:ext cx="8388000" cy="1042989"/>
          </a:xfrm>
        </p:spPr>
        <p:txBody>
          <a:bodyPr>
            <a:noAutofit/>
          </a:bodyPr>
          <a:lstStyle>
            <a:lvl1pPr marL="0" indent="0">
              <a:spcBef>
                <a:spcPts val="0"/>
              </a:spcBef>
              <a:buNone/>
              <a:defRPr sz="3000" b="0">
                <a:solidFill>
                  <a:schemeClr val="accent5"/>
                </a:solidFill>
              </a:defRPr>
            </a:lvl1pPr>
          </a:lstStyle>
          <a:p>
            <a:pPr lvl="0"/>
            <a:r>
              <a:rPr lang="en-GB" dirty="0" smtClean="0"/>
              <a:t>Click to edit Master text styles</a:t>
            </a:r>
          </a:p>
        </p:txBody>
      </p:sp>
      <p:sp>
        <p:nvSpPr>
          <p:cNvPr id="20" name="Text Placeholder 3"/>
          <p:cNvSpPr>
            <a:spLocks noGrp="1"/>
          </p:cNvSpPr>
          <p:nvPr>
            <p:ph type="body" sz="quarter" idx="14"/>
          </p:nvPr>
        </p:nvSpPr>
        <p:spPr>
          <a:xfrm>
            <a:off x="370800" y="1804987"/>
            <a:ext cx="8388000" cy="4537075"/>
          </a:xfrm>
        </p:spPr>
        <p:txBody>
          <a:bodyPr/>
          <a:lstStyle>
            <a:lvl1pPr marL="0" indent="0">
              <a:buFont typeface="Arial" panose="020B0604020202020204" pitchFamily="34" charset="0"/>
              <a:buChar char="​"/>
              <a:defRPr/>
            </a:lvl1pPr>
            <a:lvl2pPr marL="266700" indent="-266700">
              <a:buFont typeface="Arial" pitchFamily="34" charset="0"/>
              <a:buChar char="•"/>
              <a:defRPr/>
            </a:lvl2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8" name="Footer Placeholder 3"/>
          <p:cNvSpPr>
            <a:spLocks noGrp="1"/>
          </p:cNvSpPr>
          <p:nvPr>
            <p:ph type="ftr" sz="quarter" idx="11"/>
          </p:nvPr>
        </p:nvSpPr>
        <p:spPr>
          <a:xfrm>
            <a:off x="720000" y="6597650"/>
            <a:ext cx="3774213" cy="126000"/>
          </a:xfrm>
          <a:prstGeom prst="rect">
            <a:avLst/>
          </a:prstGeom>
        </p:spPr>
        <p:txBody>
          <a:bodyPr lIns="0" tIns="0" rIns="0" bIns="0"/>
          <a:lstStyle>
            <a:lvl1pPr>
              <a:defRPr sz="800">
                <a:solidFill>
                  <a:srgbClr val="8C8C8C"/>
                </a:solidFill>
                <a:latin typeface="Arial" panose="020B0604020202020204" pitchFamily="34" charset="0"/>
                <a:cs typeface="Arial" panose="020B0604020202020204" pitchFamily="34" charset="0"/>
              </a:defRPr>
            </a:lvl1pPr>
          </a:lstStyle>
          <a:p>
            <a:endParaRPr lang="en-GB" dirty="0"/>
          </a:p>
        </p:txBody>
      </p:sp>
      <p:sp>
        <p:nvSpPr>
          <p:cNvPr id="10" name="Slide Number Placeholder 4"/>
          <p:cNvSpPr>
            <a:spLocks noGrp="1"/>
          </p:cNvSpPr>
          <p:nvPr>
            <p:ph type="sldNum" sz="quarter" idx="12"/>
          </p:nvPr>
        </p:nvSpPr>
        <p:spPr>
          <a:xfrm>
            <a:off x="358775" y="6597650"/>
            <a:ext cx="360000" cy="126000"/>
          </a:xfrm>
          <a:prstGeom prst="rect">
            <a:avLst/>
          </a:prstGeom>
        </p:spPr>
        <p:txBody>
          <a:bodyPr lIns="0" tIns="0" rIns="0" bIns="0"/>
          <a:lstStyle>
            <a:lvl1pPr>
              <a:defRPr sz="800">
                <a:solidFill>
                  <a:srgbClr val="8C8C8C"/>
                </a:solidFill>
                <a:latin typeface="Arial" panose="020B0604020202020204" pitchFamily="34" charset="0"/>
                <a:cs typeface="Arial" panose="020B0604020202020204" pitchFamily="34" charset="0"/>
              </a:defRPr>
            </a:lvl1pPr>
          </a:lstStyle>
          <a:p>
            <a:fld id="{313880FF-B11A-4FA9-B5CC-7226C1B8517C}" type="slidenum">
              <a:rPr lang="en-GB" smtClean="0"/>
              <a:pPr/>
              <a:t>‹#›</a:t>
            </a:fld>
            <a:endParaRPr lang="en-GB"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with Imag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6737" y="764705"/>
            <a:ext cx="2776504" cy="1603400"/>
          </a:xfrm>
        </p:spPr>
        <p:txBody>
          <a:bodyPr anchor="b" anchorCtr="0">
            <a:noAutofit/>
          </a:bodyPr>
          <a:lstStyle>
            <a:lvl1pPr algn="l">
              <a:defRPr sz="3600" b="0" cap="none" baseline="0">
                <a:solidFill>
                  <a:schemeClr val="accent2"/>
                </a:solidFill>
              </a:defRPr>
            </a:lvl1pPr>
          </a:lstStyle>
          <a:p>
            <a:r>
              <a:rPr lang="en-GB" dirty="0" smtClean="0"/>
              <a:t>Click to edit Master title style</a:t>
            </a:r>
            <a:endParaRPr lang="en-GB" dirty="0"/>
          </a:p>
        </p:txBody>
      </p:sp>
      <p:sp>
        <p:nvSpPr>
          <p:cNvPr id="6" name="Text Placeholder 2"/>
          <p:cNvSpPr>
            <a:spLocks noGrp="1"/>
          </p:cNvSpPr>
          <p:nvPr>
            <p:ph type="body" sz="quarter" idx="10"/>
          </p:nvPr>
        </p:nvSpPr>
        <p:spPr>
          <a:xfrm>
            <a:off x="366737" y="2374056"/>
            <a:ext cx="2776503" cy="3555274"/>
          </a:xfrm>
        </p:spPr>
        <p:txBody>
          <a:bodyPr>
            <a:noAutofit/>
          </a:bodyPr>
          <a:lstStyle>
            <a:lvl1pPr marL="0" indent="0">
              <a:spcBef>
                <a:spcPts val="0"/>
              </a:spcBef>
              <a:buNone/>
              <a:defRPr sz="3600">
                <a:solidFill>
                  <a:srgbClr val="575757"/>
                </a:solidFill>
              </a:defRPr>
            </a:lvl1pPr>
          </a:lstStyle>
          <a:p>
            <a:pPr lvl="0"/>
            <a:r>
              <a:rPr lang="en-GB" dirty="0" smtClean="0"/>
              <a:t>Click to edit Master text styles</a:t>
            </a:r>
          </a:p>
        </p:txBody>
      </p:sp>
      <p:sp>
        <p:nvSpPr>
          <p:cNvPr id="7" name="Footer Placeholder 3"/>
          <p:cNvSpPr>
            <a:spLocks noGrp="1"/>
          </p:cNvSpPr>
          <p:nvPr>
            <p:ph type="ftr" sz="quarter" idx="11"/>
          </p:nvPr>
        </p:nvSpPr>
        <p:spPr>
          <a:xfrm>
            <a:off x="720000" y="6597650"/>
            <a:ext cx="3774213" cy="126000"/>
          </a:xfrm>
          <a:prstGeom prst="rect">
            <a:avLst/>
          </a:prstGeom>
        </p:spPr>
        <p:txBody>
          <a:bodyPr lIns="0" tIns="0" rIns="0" bIns="0"/>
          <a:lstStyle>
            <a:lvl1pPr>
              <a:defRPr sz="800">
                <a:solidFill>
                  <a:srgbClr val="8C8C8C"/>
                </a:solidFill>
                <a:latin typeface="Arial" panose="020B0604020202020204" pitchFamily="34" charset="0"/>
                <a:cs typeface="Arial" panose="020B0604020202020204" pitchFamily="34" charset="0"/>
              </a:defRPr>
            </a:lvl1pPr>
          </a:lstStyle>
          <a:p>
            <a:endParaRPr lang="en-GB" dirty="0"/>
          </a:p>
        </p:txBody>
      </p:sp>
      <p:sp>
        <p:nvSpPr>
          <p:cNvPr id="9" name="Slide Number Placeholder 4"/>
          <p:cNvSpPr>
            <a:spLocks noGrp="1"/>
          </p:cNvSpPr>
          <p:nvPr>
            <p:ph type="sldNum" sz="quarter" idx="12"/>
          </p:nvPr>
        </p:nvSpPr>
        <p:spPr>
          <a:xfrm>
            <a:off x="358775" y="6597650"/>
            <a:ext cx="360000" cy="126000"/>
          </a:xfrm>
          <a:prstGeom prst="rect">
            <a:avLst/>
          </a:prstGeom>
        </p:spPr>
        <p:txBody>
          <a:bodyPr lIns="0" tIns="0" rIns="0" bIns="0"/>
          <a:lstStyle>
            <a:lvl1pPr>
              <a:defRPr sz="800">
                <a:solidFill>
                  <a:srgbClr val="8C8C8C"/>
                </a:solidFill>
                <a:latin typeface="Arial" panose="020B0604020202020204" pitchFamily="34" charset="0"/>
                <a:cs typeface="Arial" panose="020B0604020202020204" pitchFamily="34" charset="0"/>
              </a:defRPr>
            </a:lvl1pPr>
          </a:lstStyle>
          <a:p>
            <a:fld id="{313880FF-B11A-4FA9-B5CC-7226C1B8517C}" type="slidenum">
              <a:rPr lang="en-GB" smtClean="0"/>
              <a:pPr/>
              <a:t>‹#›</a:t>
            </a:fld>
            <a:endParaRPr lang="en-GB"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GB" noProof="0" dirty="0" smtClean="0"/>
              <a:t>Click to edit Master title style</a:t>
            </a:r>
            <a:endParaRPr lang="en-GB" noProof="0" dirty="0"/>
          </a:p>
        </p:txBody>
      </p:sp>
      <p:sp>
        <p:nvSpPr>
          <p:cNvPr id="5" name="Subtitle 2"/>
          <p:cNvSpPr>
            <a:spLocks noGrp="1"/>
          </p:cNvSpPr>
          <p:nvPr>
            <p:ph type="body" sz="quarter" idx="13"/>
          </p:nvPr>
        </p:nvSpPr>
        <p:spPr>
          <a:xfrm>
            <a:off x="370113" y="756000"/>
            <a:ext cx="8388000" cy="1042988"/>
          </a:xfrm>
        </p:spPr>
        <p:txBody>
          <a:bodyPr>
            <a:noAutofit/>
          </a:bodyPr>
          <a:lstStyle>
            <a:lvl1pPr marL="0" indent="0">
              <a:spcBef>
                <a:spcPts val="0"/>
              </a:spcBef>
              <a:buNone/>
              <a:defRPr sz="3000" b="0">
                <a:solidFill>
                  <a:schemeClr val="accent5"/>
                </a:solidFill>
              </a:defRPr>
            </a:lvl1pPr>
          </a:lstStyle>
          <a:p>
            <a:pPr lvl="0"/>
            <a:r>
              <a:rPr lang="en-GB" dirty="0" smtClean="0"/>
              <a:t>Click to edit Master text styles</a:t>
            </a:r>
          </a:p>
        </p:txBody>
      </p:sp>
      <p:sp>
        <p:nvSpPr>
          <p:cNvPr id="3" name="Footer Placeholder 2"/>
          <p:cNvSpPr>
            <a:spLocks noGrp="1"/>
          </p:cNvSpPr>
          <p:nvPr>
            <p:ph type="ftr" sz="quarter" idx="10"/>
          </p:nvPr>
        </p:nvSpPr>
        <p:spPr/>
        <p:txBody>
          <a:bodyPr/>
          <a:lstStyle/>
          <a:p>
            <a:endParaRPr lang="en-GB" dirty="0"/>
          </a:p>
        </p:txBody>
      </p:sp>
      <p:sp>
        <p:nvSpPr>
          <p:cNvPr id="4" name="Slide Number Placeholder 3"/>
          <p:cNvSpPr>
            <a:spLocks noGrp="1"/>
          </p:cNvSpPr>
          <p:nvPr>
            <p:ph type="sldNum" sz="quarter" idx="11"/>
          </p:nvPr>
        </p:nvSpPr>
        <p:spPr/>
        <p:txBody>
          <a:bodyPr/>
          <a:lstStyle/>
          <a:p>
            <a:fld id="{C2D1CC95-88A6-41E8-A04C-A97115B51713}" type="slidenum">
              <a:rPr lang="en-GB" smtClean="0"/>
              <a:pPr/>
              <a:t>‹#›</a:t>
            </a:fld>
            <a:endParaRPr lang="en-GB" dirty="0"/>
          </a:p>
        </p:txBody>
      </p:sp>
    </p:spTree>
    <p:extLst>
      <p:ext uri="{BB962C8B-B14F-4D97-AF65-F5344CB8AC3E}">
        <p14:creationId xmlns:p14="http://schemas.microsoft.com/office/powerpoint/2010/main" val="320759379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5" name="SD_InternalExternal"/>
          <p:cNvSpPr>
            <a:spLocks/>
          </p:cNvSpPr>
          <p:nvPr userDrawn="1"/>
        </p:nvSpPr>
        <p:spPr bwMode="auto">
          <a:xfrm>
            <a:off x="360000" y="4482580"/>
            <a:ext cx="6660000" cy="2110544"/>
          </a:xfrm>
          <a:prstGeom prst="rect">
            <a:avLst/>
          </a:prstGeom>
          <a:noFill/>
          <a:ln w="9525">
            <a:noFill/>
            <a:miter lim="800000"/>
            <a:headEnd/>
            <a:tailEnd/>
          </a:ln>
        </p:spPr>
        <p:txBody>
          <a:bodyPr lIns="0" tIns="0" rIns="0" bIns="0" anchor="b"/>
          <a:lstStyle/>
          <a:p>
            <a:pPr defTabSz="1019175">
              <a:buClr>
                <a:schemeClr val="tx1"/>
              </a:buClr>
              <a:buSzPct val="80000"/>
              <a:buFont typeface="Wingdings" pitchFamily="2" charset="2"/>
              <a:buNone/>
            </a:pPr>
            <a:r>
              <a:rPr lang="en-GB" sz="700" noProof="1" smtClean="0">
                <a:solidFill>
                  <a:schemeClr val="tx2"/>
                </a:solidFill>
              </a:rPr>
              <a:t>Deloitte refers to one or more of Deloitte Touche Tohmatsu Limited (“DTTL”), a UK private company limited by guarantee, and its network of member firms, each of which is a legally separate and independent entity. Please see www.deloitte.co.uk/about for a detailed description of the legal structure of DTTL and its member firms.
Deloitte MCS Limited is a subsidiary of Deloitte LLP, the United Kingdom member firm of DTTL.
This publication has been written in general terms and therefore cannot be relied on to cover specific situations; application of the principles set out will depend upon the particular circumstances involved and we recommend that you obtain professional advice before acting or refraining from acting on any of the contents of this publication. Deloitte MCS Limited would be pleased to advise readers on how to apply the principles set out in this publication to their specific circumstances. Deloitte MCS Limited accepts no duty of care or liability for any loss occasioned to any person acting or refraining from action as a result of any material in this publication.
© 2016 Deloitte MCS Limited. All rights reserved.
Registered office: Hill House, 1 Little New Street, London EC4A 3TR, United Kingdom. Registered in England No 3311052.</a:t>
            </a:r>
          </a:p>
        </p:txBody>
      </p:sp>
      <p:sp>
        <p:nvSpPr>
          <p:cNvPr id="3" name="SD_ART_Logo"/>
          <p:cNvSpPr/>
          <p:nvPr userDrawn="1"/>
        </p:nvSpPr>
        <p:spPr>
          <a:xfrm>
            <a:off x="377744" y="2636912"/>
            <a:ext cx="1656000" cy="787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p>
        </p:txBody>
      </p:sp>
      <p:pic>
        <p:nvPicPr>
          <p:cNvPr id="2" name="SD_ART_Logo_bmkAr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744" y="2636913"/>
            <a:ext cx="1656000" cy="30895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Divider Medium Blue">
    <p:bg>
      <p:bgPr>
        <a:solidFill>
          <a:schemeClr val="accent3"/>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65125" y="1782208"/>
            <a:ext cx="8229600" cy="1143000"/>
          </a:xfrm>
        </p:spPr>
        <p:txBody>
          <a:bodyPr lIns="0" tIns="0" rIns="0" bIns="0"/>
          <a:lstStyle>
            <a:lvl1pPr>
              <a:defRPr sz="6000">
                <a:solidFill>
                  <a:schemeClr val="bg1"/>
                </a:solidFill>
              </a:defRPr>
            </a:lvl1pPr>
            <a:lvl2pPr>
              <a:defRPr sz="6000">
                <a:solidFill>
                  <a:schemeClr val="bg2"/>
                </a:solidFill>
              </a:defRPr>
            </a:lvl2pPr>
            <a:lvl3pPr>
              <a:defRPr sz="6000">
                <a:solidFill>
                  <a:schemeClr val="bg2"/>
                </a:solidFill>
              </a:defRPr>
            </a:lvl3pPr>
            <a:lvl4pPr>
              <a:defRPr sz="6000">
                <a:solidFill>
                  <a:schemeClr val="bg2"/>
                </a:solidFill>
              </a:defRPr>
            </a:lvl4pPr>
            <a:lvl5pPr>
              <a:defRPr sz="6000">
                <a:solidFill>
                  <a:schemeClr val="bg2"/>
                </a:solidFill>
              </a:defRPr>
            </a:lvl5pPr>
          </a:lstStyle>
          <a:p>
            <a:pPr lvl="0"/>
            <a:r>
              <a:rPr lang="en-US" dirty="0" smtClean="0"/>
              <a:t>Click to edit divider text</a:t>
            </a:r>
          </a:p>
        </p:txBody>
      </p:sp>
    </p:spTree>
    <p:extLst>
      <p:ext uri="{BB962C8B-B14F-4D97-AF65-F5344CB8AC3E}">
        <p14:creationId xmlns:p14="http://schemas.microsoft.com/office/powerpoint/2010/main" val="64414549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with text only or primary image">
    <p:spTree>
      <p:nvGrpSpPr>
        <p:cNvPr id="1" name=""/>
        <p:cNvGrpSpPr/>
        <p:nvPr/>
      </p:nvGrpSpPr>
      <p:grpSpPr>
        <a:xfrm>
          <a:off x="0" y="0"/>
          <a:ext cx="0" cy="0"/>
          <a:chOff x="0" y="0"/>
          <a:chExt cx="0" cy="0"/>
        </a:xfrm>
      </p:grpSpPr>
      <p:sp>
        <p:nvSpPr>
          <p:cNvPr id="2" name="Title 1"/>
          <p:cNvSpPr>
            <a:spLocks noGrp="1"/>
          </p:cNvSpPr>
          <p:nvPr>
            <p:ph type="ctrTitle"/>
          </p:nvPr>
        </p:nvSpPr>
        <p:spPr>
          <a:xfrm>
            <a:off x="365760" y="1897603"/>
            <a:ext cx="4628956" cy="842400"/>
          </a:xfrm>
        </p:spPr>
        <p:txBody>
          <a:bodyPr lIns="0" tIns="0" rIns="0" bIns="0" anchor="b">
            <a:noAutofit/>
          </a:bodyPr>
          <a:lstStyle>
            <a:lvl1pPr>
              <a:defRPr sz="28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65760" y="2778756"/>
            <a:ext cx="4629600" cy="1371600"/>
          </a:xfrm>
        </p:spPr>
        <p:txBody>
          <a:bodyPr>
            <a:noAutofit/>
          </a:bodyPr>
          <a:lstStyle>
            <a:lvl1pPr marL="0" indent="0" algn="l">
              <a:lnSpc>
                <a:spcPct val="100000"/>
              </a:lnSpc>
              <a:spcBef>
                <a:spcPts val="0"/>
              </a:spcBef>
              <a:spcAft>
                <a:spcPts val="0"/>
              </a:spcAft>
              <a:buNone/>
              <a:defRPr sz="28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DEL_PRI_RGB.gif"/>
          <p:cNvPicPr>
            <a:picLocks noChangeAspect="1"/>
          </p:cNvPicPr>
          <p:nvPr/>
        </p:nvPicPr>
        <p:blipFill>
          <a:blip r:embed="rId2" cstate="print"/>
          <a:stretch>
            <a:fillRect/>
          </a:stretch>
        </p:blipFill>
        <p:spPr>
          <a:xfrm>
            <a:off x="325984" y="399576"/>
            <a:ext cx="1720800" cy="322531"/>
          </a:xfrm>
          <a:prstGeom prst="rect">
            <a:avLst/>
          </a:prstGeom>
        </p:spPr>
      </p:pic>
      <p:pic>
        <p:nvPicPr>
          <p:cNvPr id="5" name="Picture 4" descr="DEL_PRI_RGB.gif"/>
          <p:cNvPicPr>
            <a:picLocks noChangeAspect="1"/>
          </p:cNvPicPr>
          <p:nvPr userDrawn="1"/>
        </p:nvPicPr>
        <p:blipFill>
          <a:blip r:embed="rId2" cstate="print"/>
          <a:stretch>
            <a:fillRect/>
          </a:stretch>
        </p:blipFill>
        <p:spPr>
          <a:xfrm>
            <a:off x="325984" y="399576"/>
            <a:ext cx="1720800" cy="322531"/>
          </a:xfrm>
          <a:prstGeom prst="rect">
            <a:avLst/>
          </a:prstGeom>
        </p:spPr>
      </p:pic>
    </p:spTree>
    <p:extLst>
      <p:ext uri="{BB962C8B-B14F-4D97-AF65-F5344CB8AC3E}">
        <p14:creationId xmlns:p14="http://schemas.microsoft.com/office/powerpoint/2010/main" val="2833569787"/>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with secondary image">
    <p:spTree>
      <p:nvGrpSpPr>
        <p:cNvPr id="1" name=""/>
        <p:cNvGrpSpPr/>
        <p:nvPr/>
      </p:nvGrpSpPr>
      <p:grpSpPr>
        <a:xfrm>
          <a:off x="0" y="0"/>
          <a:ext cx="0" cy="0"/>
          <a:chOff x="0" y="0"/>
          <a:chExt cx="0" cy="0"/>
        </a:xfrm>
      </p:grpSpPr>
      <p:sp>
        <p:nvSpPr>
          <p:cNvPr id="2" name="Title 1"/>
          <p:cNvSpPr>
            <a:spLocks noGrp="1"/>
          </p:cNvSpPr>
          <p:nvPr>
            <p:ph type="ctrTitle"/>
          </p:nvPr>
        </p:nvSpPr>
        <p:spPr>
          <a:xfrm>
            <a:off x="365760" y="1897603"/>
            <a:ext cx="2772000" cy="841248"/>
          </a:xfrm>
        </p:spPr>
        <p:txBody>
          <a:bodyPr anchor="b"/>
          <a:lstStyle>
            <a:lvl1pPr>
              <a:defRPr sz="28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65760" y="2778756"/>
            <a:ext cx="2770632" cy="1371600"/>
          </a:xfrm>
        </p:spPr>
        <p:txBody>
          <a:bodyPr>
            <a:noAutofit/>
          </a:bodyPr>
          <a:lstStyle>
            <a:lvl1pPr marL="0" indent="0" algn="l">
              <a:lnSpc>
                <a:spcPct val="100000"/>
              </a:lnSpc>
              <a:spcBef>
                <a:spcPts val="0"/>
              </a:spcBef>
              <a:buNone/>
              <a:defRPr sz="28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DEL_PRI_RGB.gif"/>
          <p:cNvPicPr>
            <a:picLocks noChangeAspect="1"/>
          </p:cNvPicPr>
          <p:nvPr/>
        </p:nvPicPr>
        <p:blipFill>
          <a:blip r:embed="rId2" cstate="print"/>
          <a:stretch>
            <a:fillRect/>
          </a:stretch>
        </p:blipFill>
        <p:spPr>
          <a:xfrm>
            <a:off x="325984" y="399576"/>
            <a:ext cx="1720800" cy="322531"/>
          </a:xfrm>
          <a:prstGeom prst="rect">
            <a:avLst/>
          </a:prstGeom>
        </p:spPr>
      </p:pic>
      <p:pic>
        <p:nvPicPr>
          <p:cNvPr id="5" name="Picture 4" descr="DEL_PRI_RGB.gif"/>
          <p:cNvPicPr>
            <a:picLocks noChangeAspect="1"/>
          </p:cNvPicPr>
          <p:nvPr userDrawn="1"/>
        </p:nvPicPr>
        <p:blipFill>
          <a:blip r:embed="rId2" cstate="print"/>
          <a:stretch>
            <a:fillRect/>
          </a:stretch>
        </p:blipFill>
        <p:spPr>
          <a:xfrm>
            <a:off x="325984" y="399576"/>
            <a:ext cx="1720800" cy="322531"/>
          </a:xfrm>
          <a:prstGeom prst="rect">
            <a:avLst/>
          </a:prstGeom>
        </p:spPr>
      </p:pic>
    </p:spTree>
    <p:extLst>
      <p:ext uri="{BB962C8B-B14F-4D97-AF65-F5344CB8AC3E}">
        <p14:creationId xmlns:p14="http://schemas.microsoft.com/office/powerpoint/2010/main" val="3063737653"/>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with full bleed imag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extLst>
              <p:ext uri="{D42A27DB-BD31-4B8C-83A1-F6EECF244321}">
                <p14:modId xmlns:p14="http://schemas.microsoft.com/office/powerpoint/2010/main" val="32063215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90" name="think-cell Slide" r:id="rId5" imgW="360" imgH="360" progId="">
                  <p:embed/>
                </p:oleObj>
              </mc:Choice>
              <mc:Fallback>
                <p:oleObj name="think-cell Slide" r:id="rId5" imgW="360" imgH="360" progId="">
                  <p:embed/>
                  <p:pic>
                    <p:nvPicPr>
                      <p:cNvPr id="0" name="Picture 16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 name="Picture 13" descr="Cover-image-3.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5" name="Rectangle 14"/>
          <p:cNvSpPr/>
          <p:nvPr/>
        </p:nvSpPr>
        <p:spPr>
          <a:xfrm>
            <a:off x="369066" y="-1"/>
            <a:ext cx="54864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descr="DEL_PRI_RGB.gif"/>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79698" y="366583"/>
            <a:ext cx="1720800" cy="322531"/>
          </a:xfrm>
          <a:prstGeom prst="rect">
            <a:avLst/>
          </a:prstGeom>
        </p:spPr>
      </p:pic>
      <p:sp>
        <p:nvSpPr>
          <p:cNvPr id="2" name="Title 1"/>
          <p:cNvSpPr>
            <a:spLocks noGrp="1"/>
          </p:cNvSpPr>
          <p:nvPr>
            <p:ph type="ctrTitle"/>
          </p:nvPr>
        </p:nvSpPr>
        <p:spPr>
          <a:xfrm>
            <a:off x="621838" y="998068"/>
            <a:ext cx="4878856" cy="670396"/>
          </a:xfrm>
        </p:spPr>
        <p:txBody>
          <a:bodyPr anchor="b"/>
          <a:lstStyle>
            <a:lvl1pPr>
              <a:defRPr sz="28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21838" y="1672132"/>
            <a:ext cx="4878856" cy="670396"/>
          </a:xfrm>
        </p:spPr>
        <p:txBody>
          <a:bodyPr>
            <a:noAutofit/>
          </a:bodyPr>
          <a:lstStyle>
            <a:lvl1pPr marL="0" indent="0" algn="l">
              <a:spcBef>
                <a:spcPts val="0"/>
              </a:spcBef>
              <a:buNone/>
              <a:defRPr sz="28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aphicFrame>
        <p:nvGraphicFramePr>
          <p:cNvPr id="8" name="Object 7" hidden="1"/>
          <p:cNvGraphicFramePr>
            <a:graphicFrameLocks noChangeAspect="1"/>
          </p:cNvGraphicFramePr>
          <p:nvPr userDrawn="1">
            <p:custDataLst>
              <p:tags r:id="rId3"/>
            </p:custDataLst>
            <p:extLst>
              <p:ext uri="{D42A27DB-BD31-4B8C-83A1-F6EECF244321}">
                <p14:modId xmlns:p14="http://schemas.microsoft.com/office/powerpoint/2010/main" val="19401636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91" name="think-cell Slide" r:id="rId9" imgW="360" imgH="360" progId="">
                  <p:embed/>
                </p:oleObj>
              </mc:Choice>
              <mc:Fallback>
                <p:oleObj name="think-cell Slide" r:id="rId9" imgW="360" imgH="360" progId="">
                  <p:embed/>
                  <p:pic>
                    <p:nvPicPr>
                      <p:cNvPr id="0" name="Picture 1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8" descr="Cover-image-3.jpg"/>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9"/>
          <p:cNvSpPr/>
          <p:nvPr userDrawn="1"/>
        </p:nvSpPr>
        <p:spPr>
          <a:xfrm>
            <a:off x="369066" y="-1"/>
            <a:ext cx="54864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descr="DEL_PRI_RGB.gif"/>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79698" y="366583"/>
            <a:ext cx="1720800" cy="322531"/>
          </a:xfrm>
          <a:prstGeom prst="rect">
            <a:avLst/>
          </a:prstGeom>
        </p:spPr>
      </p:pic>
    </p:spTree>
    <p:extLst>
      <p:ext uri="{BB962C8B-B14F-4D97-AF65-F5344CB8AC3E}">
        <p14:creationId xmlns:p14="http://schemas.microsoft.com/office/powerpoint/2010/main" val="1253277149"/>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5760" y="1611313"/>
            <a:ext cx="8412480" cy="47342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85280476"/>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41665197"/>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3"/>
            <a:ext cx="8412480" cy="4734292"/>
          </a:xfrm>
        </p:spPr>
        <p:txBody>
          <a:bodyPr/>
          <a:lstStyle>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748564051"/>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face Layou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0113" y="296863"/>
            <a:ext cx="8388000" cy="1521137"/>
          </a:xfrm>
          <a:prstGeom prst="rect">
            <a:avLst/>
          </a:prstGeom>
        </p:spPr>
        <p:txBody>
          <a:bodyPr vert="horz" lIns="0" tIns="0" rIns="0" bIns="0" rtlCol="0" anchor="t" anchorCtr="0">
            <a:noAutofit/>
          </a:bodyPr>
          <a:lstStyle/>
          <a:p>
            <a:r>
              <a:rPr lang="en-GB" dirty="0" smtClean="0"/>
              <a:t>Click to edit Master title style</a:t>
            </a:r>
            <a:endParaRPr lang="en-GB" dirty="0"/>
          </a:p>
        </p:txBody>
      </p:sp>
      <p:sp>
        <p:nvSpPr>
          <p:cNvPr id="20" name="Text Placeholder 2"/>
          <p:cNvSpPr>
            <a:spLocks noGrp="1"/>
          </p:cNvSpPr>
          <p:nvPr>
            <p:ph type="body" sz="quarter" idx="14"/>
          </p:nvPr>
        </p:nvSpPr>
        <p:spPr>
          <a:xfrm>
            <a:off x="370800" y="1805668"/>
            <a:ext cx="8388000" cy="4536396"/>
          </a:xfrm>
        </p:spPr>
        <p:txBody>
          <a:bodyPr/>
          <a:lstStyle>
            <a:lvl1pPr marL="0" indent="0" algn="l">
              <a:buFont typeface="Arial" panose="020B0604020202020204" pitchFamily="34" charset="0"/>
              <a:buChar char="​"/>
              <a:defRPr/>
            </a:lvl1pPr>
            <a:lvl2pPr marL="266700" indent="-266700">
              <a:buFont typeface="Arial" pitchFamily="34" charset="0"/>
              <a:buChar char="•"/>
              <a:defRPr/>
            </a:lvl2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Footer Placeholder 3"/>
          <p:cNvSpPr>
            <a:spLocks noGrp="1"/>
          </p:cNvSpPr>
          <p:nvPr>
            <p:ph type="ftr" sz="quarter" idx="11"/>
          </p:nvPr>
        </p:nvSpPr>
        <p:spPr>
          <a:xfrm>
            <a:off x="720000" y="6597650"/>
            <a:ext cx="3774213" cy="126000"/>
          </a:xfrm>
          <a:prstGeom prst="rect">
            <a:avLst/>
          </a:prstGeom>
        </p:spPr>
        <p:txBody>
          <a:bodyPr lIns="0" tIns="0" rIns="0" bIns="0"/>
          <a:lstStyle>
            <a:lvl1pPr>
              <a:defRPr sz="800">
                <a:solidFill>
                  <a:srgbClr val="8C8C8C"/>
                </a:solidFill>
                <a:latin typeface="Arial" panose="020B0604020202020204" pitchFamily="34" charset="0"/>
                <a:cs typeface="Arial" panose="020B0604020202020204" pitchFamily="34" charset="0"/>
              </a:defRPr>
            </a:lvl1pPr>
          </a:lstStyle>
          <a:p>
            <a:endParaRPr lang="en-GB" dirty="0"/>
          </a:p>
        </p:txBody>
      </p:sp>
      <p:sp>
        <p:nvSpPr>
          <p:cNvPr id="9" name="Slide Number Placeholder 4"/>
          <p:cNvSpPr>
            <a:spLocks noGrp="1"/>
          </p:cNvSpPr>
          <p:nvPr>
            <p:ph type="sldNum" sz="quarter" idx="12"/>
          </p:nvPr>
        </p:nvSpPr>
        <p:spPr>
          <a:xfrm>
            <a:off x="358775" y="6597650"/>
            <a:ext cx="360000" cy="126000"/>
          </a:xfrm>
          <a:prstGeom prst="rect">
            <a:avLst/>
          </a:prstGeom>
        </p:spPr>
        <p:txBody>
          <a:bodyPr lIns="0" tIns="0" rIns="0" bIns="0"/>
          <a:lstStyle>
            <a:lvl1pPr>
              <a:defRPr sz="800">
                <a:solidFill>
                  <a:srgbClr val="8C8C8C"/>
                </a:solidFill>
                <a:latin typeface="Arial" panose="020B0604020202020204" pitchFamily="34" charset="0"/>
                <a:cs typeface="Arial" panose="020B0604020202020204" pitchFamily="34" charset="0"/>
              </a:defRPr>
            </a:lvl1pPr>
          </a:lstStyle>
          <a:p>
            <a:fld id="{313880FF-B11A-4FA9-B5CC-7226C1B8517C}" type="slidenum">
              <a:rPr lang="en-GB" smtClean="0"/>
              <a:pPr/>
              <a:t>‹#›</a:t>
            </a:fld>
            <a:endParaRPr lang="en-GB"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3268856062"/>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ontents">
    <p:bg>
      <p:bgPr>
        <a:solidFill>
          <a:schemeClr val="accent1"/>
        </a:solidFill>
        <a:effectLst/>
      </p:bgPr>
    </p:bg>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65760" y="295683"/>
            <a:ext cx="5394960" cy="1243584"/>
          </a:xfrm>
          <a:prstGeom prst="rect">
            <a:avLst/>
          </a:prstGeom>
        </p:spPr>
        <p:txBody>
          <a:bodyPr vert="horz" lIns="0" tIns="0" rIns="0" bIns="0" rtlCol="0" anchor="t" anchorCtr="0">
            <a:noAutofit/>
          </a:bodyPr>
          <a:lstStyle>
            <a:lvl1pPr>
              <a:defRPr sz="3200">
                <a:solidFill>
                  <a:schemeClr val="bg1"/>
                </a:solidFill>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365760" y="1611313"/>
            <a:ext cx="5394960" cy="4735487"/>
          </a:xfrm>
        </p:spPr>
        <p:txBody>
          <a:bodyPr/>
          <a:lstStyle>
            <a:lvl1pPr marL="0" indent="0">
              <a:tabLst>
                <a:tab pos="5029200" algn="r"/>
              </a:tabLst>
              <a:defRPr sz="2000">
                <a:solidFill>
                  <a:schemeClr val="bg1"/>
                </a:solidFill>
              </a:defRPr>
            </a:lvl1pPr>
            <a:lvl2pPr marL="228600" indent="-228600" algn="l">
              <a:buClrTx/>
              <a:buSzPct val="100000"/>
              <a:buFont typeface="Arial"/>
              <a:buChar char="•"/>
              <a:tabLst>
                <a:tab pos="5029200" algn="r"/>
              </a:tabLst>
              <a:defRPr sz="2000">
                <a:solidFill>
                  <a:schemeClr val="bg1"/>
                </a:solidFill>
              </a:defRPr>
            </a:lvl2pPr>
            <a:lvl3pPr marL="482600" indent="-228600" algn="l">
              <a:buClrTx/>
              <a:buSzPct val="100000"/>
              <a:buFont typeface="Arial"/>
              <a:buChar char="−"/>
              <a:tabLst>
                <a:tab pos="5029200" algn="r"/>
              </a:tabLst>
              <a:defRPr sz="2000">
                <a:solidFill>
                  <a:schemeClr val="bg1"/>
                </a:solidFill>
              </a:defRPr>
            </a:lvl3pPr>
            <a:lvl4pPr marL="736600" indent="-228600" algn="l">
              <a:buClrTx/>
              <a:buSzPct val="100000"/>
              <a:buFont typeface="Arial"/>
              <a:buChar char="◦"/>
              <a:tabLst>
                <a:tab pos="5029200" algn="r"/>
              </a:tabLst>
              <a:defRPr sz="1800">
                <a:solidFill>
                  <a:schemeClr val="bg1"/>
                </a:solidFill>
              </a:defRPr>
            </a:lvl4pPr>
            <a:lvl5pPr marL="990600" indent="-228600" algn="l">
              <a:buClrTx/>
              <a:buSzPct val="100000"/>
              <a:buFont typeface="Arial"/>
              <a:buChar char="−"/>
              <a:tabLst>
                <a:tab pos="5029200" algn="r"/>
              </a:tabLst>
              <a:defRPr sz="1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51866033"/>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ubtitle &amp; 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9" name="Text Placeholder 8"/>
          <p:cNvSpPr>
            <a:spLocks noGrp="1"/>
          </p:cNvSpPr>
          <p:nvPr>
            <p:ph type="body" sz="quarter" idx="13" hasCustomPrompt="1"/>
          </p:nvPr>
        </p:nvSpPr>
        <p:spPr>
          <a:xfrm>
            <a:off x="365760" y="782620"/>
            <a:ext cx="8412480" cy="757255"/>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3" name="Content Placeholder 2"/>
          <p:cNvSpPr>
            <a:spLocks noGrp="1"/>
          </p:cNvSpPr>
          <p:nvPr>
            <p:ph sz="quarter" idx="16"/>
          </p:nvPr>
        </p:nvSpPr>
        <p:spPr>
          <a:xfrm>
            <a:off x="365760" y="1611313"/>
            <a:ext cx="4114800" cy="4735487"/>
          </a:xfrm>
        </p:spPr>
        <p:txBody>
          <a:bodyPr/>
          <a:lstStyle>
            <a:lvl4pPr>
              <a:defRPr/>
            </a:lvl4pPr>
            <a:lvl5pPr>
              <a:defRPr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Content Placeholder 6"/>
          <p:cNvSpPr>
            <a:spLocks noGrp="1"/>
          </p:cNvSpPr>
          <p:nvPr>
            <p:ph sz="quarter" idx="17"/>
          </p:nvPr>
        </p:nvSpPr>
        <p:spPr>
          <a:xfrm>
            <a:off x="4663440" y="1611313"/>
            <a:ext cx="4114800" cy="4735487"/>
          </a:xfrm>
        </p:spPr>
        <p:txBody>
          <a:bodyPr/>
          <a:lstStyle>
            <a:lvl4pPr>
              <a:defRPr/>
            </a:lvl4pPr>
            <a:lvl5pPr>
              <a:defRPr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594158577"/>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ubtitle, 1 column text with image">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365760" y="295683"/>
            <a:ext cx="411480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17" name="Text Placeholder 8"/>
          <p:cNvSpPr>
            <a:spLocks noGrp="1"/>
          </p:cNvSpPr>
          <p:nvPr>
            <p:ph type="body" sz="quarter" idx="13" hasCustomPrompt="1"/>
          </p:nvPr>
        </p:nvSpPr>
        <p:spPr>
          <a:xfrm>
            <a:off x="365760" y="782620"/>
            <a:ext cx="4114800" cy="757255"/>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4" name="Text Placeholder 3"/>
          <p:cNvSpPr>
            <a:spLocks noGrp="1"/>
          </p:cNvSpPr>
          <p:nvPr>
            <p:ph type="body" sz="quarter" idx="14"/>
          </p:nvPr>
        </p:nvSpPr>
        <p:spPr>
          <a:xfrm>
            <a:off x="365760" y="1611313"/>
            <a:ext cx="4114800" cy="4733788"/>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399815707"/>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17" name="Text Placeholder 8"/>
          <p:cNvSpPr>
            <a:spLocks noGrp="1"/>
          </p:cNvSpPr>
          <p:nvPr>
            <p:ph type="body" sz="quarter" idx="13" hasCustomPrompt="1"/>
          </p:nvPr>
        </p:nvSpPr>
        <p:spPr>
          <a:xfrm>
            <a:off x="365760" y="782620"/>
            <a:ext cx="8412480" cy="766749"/>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4" name="Text Placeholder 3"/>
          <p:cNvSpPr>
            <a:spLocks noGrp="1"/>
          </p:cNvSpPr>
          <p:nvPr>
            <p:ph type="body" sz="quarter" idx="14"/>
          </p:nvPr>
        </p:nvSpPr>
        <p:spPr>
          <a:xfrm>
            <a:off x="365760" y="1611313"/>
            <a:ext cx="4114800" cy="4733788"/>
          </a:xfrm>
        </p:spPr>
        <p:txBody>
          <a:bodyPr/>
          <a:lstStyle>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552991500"/>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82805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Divider Medium Blue">
    <p:bg>
      <p:bgPr>
        <a:solidFill>
          <a:schemeClr val="accent3"/>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65125" y="1782208"/>
            <a:ext cx="8229600" cy="1143000"/>
          </a:xfrm>
        </p:spPr>
        <p:txBody>
          <a:bodyPr lIns="0" tIns="0" rIns="0" bIns="0"/>
          <a:lstStyle>
            <a:lvl1pPr>
              <a:defRPr sz="6000">
                <a:solidFill>
                  <a:schemeClr val="bg1"/>
                </a:solidFill>
              </a:defRPr>
            </a:lvl1pPr>
            <a:lvl2pPr>
              <a:defRPr sz="6000">
                <a:solidFill>
                  <a:schemeClr val="bg2"/>
                </a:solidFill>
              </a:defRPr>
            </a:lvl2pPr>
            <a:lvl3pPr>
              <a:defRPr sz="6000">
                <a:solidFill>
                  <a:schemeClr val="bg2"/>
                </a:solidFill>
              </a:defRPr>
            </a:lvl3pPr>
            <a:lvl4pPr>
              <a:defRPr sz="6000">
                <a:solidFill>
                  <a:schemeClr val="bg2"/>
                </a:solidFill>
              </a:defRPr>
            </a:lvl4pPr>
            <a:lvl5pPr>
              <a:defRPr sz="6000">
                <a:solidFill>
                  <a:schemeClr val="bg2"/>
                </a:solidFill>
              </a:defRPr>
            </a:lvl5pPr>
          </a:lstStyle>
          <a:p>
            <a:pPr lvl="0"/>
            <a:r>
              <a:rPr lang="en-US" dirty="0" smtClean="0"/>
              <a:t>Click to edit divider text</a:t>
            </a:r>
          </a:p>
        </p:txBody>
      </p:sp>
    </p:spTree>
    <p:extLst>
      <p:ext uri="{BB962C8B-B14F-4D97-AF65-F5344CB8AC3E}">
        <p14:creationId xmlns:p14="http://schemas.microsoft.com/office/powerpoint/2010/main" val="391883113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Divider Dark Blue">
    <p:bg>
      <p:bgPr>
        <a:solidFill>
          <a:schemeClr val="accent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65125" y="1782208"/>
            <a:ext cx="8229600" cy="1143000"/>
          </a:xfrm>
        </p:spPr>
        <p:txBody>
          <a:bodyPr/>
          <a:lstStyle>
            <a:lvl1pPr>
              <a:defRPr sz="6000">
                <a:solidFill>
                  <a:schemeClr val="bg1"/>
                </a:solidFill>
              </a:defRPr>
            </a:lvl1pPr>
            <a:lvl2pPr>
              <a:defRPr sz="6000">
                <a:solidFill>
                  <a:schemeClr val="bg2"/>
                </a:solidFill>
              </a:defRPr>
            </a:lvl2pPr>
            <a:lvl3pPr>
              <a:defRPr sz="6000">
                <a:solidFill>
                  <a:schemeClr val="bg2"/>
                </a:solidFill>
              </a:defRPr>
            </a:lvl3pPr>
            <a:lvl4pPr>
              <a:defRPr sz="6000">
                <a:solidFill>
                  <a:schemeClr val="bg2"/>
                </a:solidFill>
              </a:defRPr>
            </a:lvl4pPr>
            <a:lvl5pPr>
              <a:defRPr sz="6000">
                <a:solidFill>
                  <a:schemeClr val="bg2"/>
                </a:solidFill>
              </a:defRPr>
            </a:lvl5pPr>
          </a:lstStyle>
          <a:p>
            <a:pPr lvl="0"/>
            <a:r>
              <a:rPr lang="en-US" dirty="0" smtClean="0"/>
              <a:t>Click to edit divider text</a:t>
            </a:r>
          </a:p>
        </p:txBody>
      </p:sp>
    </p:spTree>
    <p:extLst>
      <p:ext uri="{BB962C8B-B14F-4D97-AF65-F5344CB8AC3E}">
        <p14:creationId xmlns:p14="http://schemas.microsoft.com/office/powerpoint/2010/main" val="233223013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Divider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65125" y="1782208"/>
            <a:ext cx="8229600" cy="1143000"/>
          </a:xfrm>
        </p:spPr>
        <p:txBody>
          <a:bodyPr/>
          <a:lstStyle>
            <a:lvl1pPr>
              <a:defRPr sz="6000">
                <a:solidFill>
                  <a:schemeClr val="bg1"/>
                </a:solidFill>
              </a:defRPr>
            </a:lvl1pPr>
            <a:lvl2pPr>
              <a:defRPr sz="6000">
                <a:solidFill>
                  <a:schemeClr val="bg2"/>
                </a:solidFill>
              </a:defRPr>
            </a:lvl2pPr>
            <a:lvl3pPr>
              <a:defRPr sz="6000">
                <a:solidFill>
                  <a:schemeClr val="bg2"/>
                </a:solidFill>
              </a:defRPr>
            </a:lvl3pPr>
            <a:lvl4pPr>
              <a:defRPr sz="6000">
                <a:solidFill>
                  <a:schemeClr val="bg2"/>
                </a:solidFill>
              </a:defRPr>
            </a:lvl4pPr>
            <a:lvl5pPr>
              <a:defRPr sz="6000">
                <a:solidFill>
                  <a:schemeClr val="bg2"/>
                </a:solidFill>
              </a:defRPr>
            </a:lvl5pPr>
          </a:lstStyle>
          <a:p>
            <a:pPr lvl="0"/>
            <a:r>
              <a:rPr lang="en-US" dirty="0" smtClean="0"/>
              <a:t>Click to edit divider text</a:t>
            </a:r>
          </a:p>
        </p:txBody>
      </p:sp>
    </p:spTree>
    <p:extLst>
      <p:ext uri="{BB962C8B-B14F-4D97-AF65-F5344CB8AC3E}">
        <p14:creationId xmlns:p14="http://schemas.microsoft.com/office/powerpoint/2010/main" val="423402502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Divider with primary 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65125" y="1782208"/>
            <a:ext cx="8229600" cy="1143000"/>
          </a:xfrm>
        </p:spPr>
        <p:txBody>
          <a:bodyPr/>
          <a:lstStyle>
            <a:lvl1pPr>
              <a:defRPr sz="6000" baseline="0">
                <a:solidFill>
                  <a:schemeClr val="accent2"/>
                </a:solidFill>
              </a:defRPr>
            </a:lvl1pPr>
            <a:lvl2pPr>
              <a:defRPr sz="6000">
                <a:solidFill>
                  <a:schemeClr val="accent2"/>
                </a:solidFill>
              </a:defRPr>
            </a:lvl2pPr>
            <a:lvl3pPr>
              <a:defRPr sz="6000">
                <a:solidFill>
                  <a:schemeClr val="accent2"/>
                </a:solidFill>
              </a:defRPr>
            </a:lvl3pPr>
            <a:lvl4pPr>
              <a:defRPr sz="6000">
                <a:solidFill>
                  <a:schemeClr val="accent2"/>
                </a:solidFill>
              </a:defRPr>
            </a:lvl4pPr>
            <a:lvl5pPr>
              <a:defRPr sz="6000">
                <a:solidFill>
                  <a:schemeClr val="accent2"/>
                </a:solidFill>
              </a:defRPr>
            </a:lvl5pPr>
          </a:lstStyle>
          <a:p>
            <a:pPr lvl="0"/>
            <a:r>
              <a:rPr lang="en-US" dirty="0" smtClean="0"/>
              <a:t>Click to edit divider text</a:t>
            </a:r>
          </a:p>
        </p:txBody>
      </p:sp>
    </p:spTree>
    <p:extLst>
      <p:ext uri="{BB962C8B-B14F-4D97-AF65-F5344CB8AC3E}">
        <p14:creationId xmlns:p14="http://schemas.microsoft.com/office/powerpoint/2010/main" val="375217310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Text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9" name="Subtitle 2"/>
          <p:cNvSpPr>
            <a:spLocks noGrp="1"/>
          </p:cNvSpPr>
          <p:nvPr>
            <p:ph type="body" sz="quarter" idx="13"/>
          </p:nvPr>
        </p:nvSpPr>
        <p:spPr>
          <a:xfrm>
            <a:off x="370113" y="756000"/>
            <a:ext cx="8388000" cy="1042988"/>
          </a:xfrm>
        </p:spPr>
        <p:txBody>
          <a:bodyPr>
            <a:noAutofit/>
          </a:bodyPr>
          <a:lstStyle>
            <a:lvl1pPr marL="0" indent="0">
              <a:spcBef>
                <a:spcPts val="0"/>
              </a:spcBef>
              <a:buNone/>
              <a:defRPr sz="3000" b="0">
                <a:solidFill>
                  <a:schemeClr val="accent5"/>
                </a:solidFill>
              </a:defRPr>
            </a:lvl1pPr>
          </a:lstStyle>
          <a:p>
            <a:pPr lvl="0"/>
            <a:r>
              <a:rPr lang="en-GB" dirty="0" smtClean="0"/>
              <a:t>Click to edit Master text styles</a:t>
            </a:r>
          </a:p>
        </p:txBody>
      </p:sp>
      <p:sp>
        <p:nvSpPr>
          <p:cNvPr id="20" name="Text Placeholder 3"/>
          <p:cNvSpPr>
            <a:spLocks noGrp="1"/>
          </p:cNvSpPr>
          <p:nvPr>
            <p:ph type="body" sz="quarter" idx="14"/>
          </p:nvPr>
        </p:nvSpPr>
        <p:spPr>
          <a:xfrm>
            <a:off x="370800" y="1804987"/>
            <a:ext cx="4122000" cy="4537075"/>
          </a:xfrm>
        </p:spPr>
        <p:txBody>
          <a:bodyPr/>
          <a:lstStyle>
            <a:lvl4pPr marL="539750" indent="-273050">
              <a:defRPr/>
            </a:lvl4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3" name="Content Placeholder 4"/>
          <p:cNvSpPr>
            <a:spLocks noGrp="1"/>
          </p:cNvSpPr>
          <p:nvPr>
            <p:ph sz="quarter" idx="16"/>
          </p:nvPr>
        </p:nvSpPr>
        <p:spPr>
          <a:xfrm>
            <a:off x="4637087" y="1808163"/>
            <a:ext cx="4122000" cy="453600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1" name="Footer Placeholder 3"/>
          <p:cNvSpPr>
            <a:spLocks noGrp="1"/>
          </p:cNvSpPr>
          <p:nvPr>
            <p:ph type="ftr" sz="quarter" idx="11"/>
          </p:nvPr>
        </p:nvSpPr>
        <p:spPr>
          <a:xfrm>
            <a:off x="720000" y="6597650"/>
            <a:ext cx="3774213" cy="126000"/>
          </a:xfrm>
          <a:prstGeom prst="rect">
            <a:avLst/>
          </a:prstGeom>
        </p:spPr>
        <p:txBody>
          <a:bodyPr lIns="0" tIns="0" rIns="0" bIns="0"/>
          <a:lstStyle>
            <a:lvl1pPr>
              <a:defRPr sz="800">
                <a:solidFill>
                  <a:srgbClr val="8C8C8C"/>
                </a:solidFill>
                <a:latin typeface="Arial" panose="020B0604020202020204" pitchFamily="34" charset="0"/>
                <a:cs typeface="Arial" panose="020B0604020202020204" pitchFamily="34" charset="0"/>
              </a:defRPr>
            </a:lvl1pPr>
          </a:lstStyle>
          <a:p>
            <a:endParaRPr lang="en-GB" dirty="0"/>
          </a:p>
        </p:txBody>
      </p:sp>
      <p:sp>
        <p:nvSpPr>
          <p:cNvPr id="12" name="Slide Number Placeholder 4"/>
          <p:cNvSpPr>
            <a:spLocks noGrp="1"/>
          </p:cNvSpPr>
          <p:nvPr>
            <p:ph type="sldNum" sz="quarter" idx="12"/>
          </p:nvPr>
        </p:nvSpPr>
        <p:spPr>
          <a:xfrm>
            <a:off x="358775" y="6597650"/>
            <a:ext cx="360000" cy="126000"/>
          </a:xfrm>
          <a:prstGeom prst="rect">
            <a:avLst/>
          </a:prstGeom>
        </p:spPr>
        <p:txBody>
          <a:bodyPr lIns="0" tIns="0" rIns="0" bIns="0"/>
          <a:lstStyle>
            <a:lvl1pPr>
              <a:defRPr sz="800">
                <a:solidFill>
                  <a:srgbClr val="8C8C8C"/>
                </a:solidFill>
                <a:latin typeface="Arial" panose="020B0604020202020204" pitchFamily="34" charset="0"/>
                <a:cs typeface="Arial" panose="020B0604020202020204" pitchFamily="34" charset="0"/>
              </a:defRPr>
            </a:lvl1pPr>
          </a:lstStyle>
          <a:p>
            <a:fld id="{313880FF-B11A-4FA9-B5CC-7226C1B8517C}" type="slidenum">
              <a:rPr lang="en-GB" smtClean="0"/>
              <a:pPr/>
              <a:t>‹#›</a:t>
            </a:fld>
            <a:endParaRPr lang="en-GB" dirty="0"/>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Divider with secondary 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65125" y="1818068"/>
            <a:ext cx="2811073" cy="3007406"/>
          </a:xfrm>
        </p:spPr>
        <p:txBody>
          <a:bodyPr/>
          <a:lstStyle>
            <a:lvl1pPr>
              <a:defRPr sz="4800">
                <a:solidFill>
                  <a:schemeClr val="accent2"/>
                </a:solidFill>
              </a:defRPr>
            </a:lvl1pPr>
            <a:lvl2pPr>
              <a:defRPr sz="4800">
                <a:solidFill>
                  <a:schemeClr val="accent2"/>
                </a:solidFill>
              </a:defRPr>
            </a:lvl2pPr>
            <a:lvl3pPr>
              <a:defRPr sz="4800">
                <a:solidFill>
                  <a:schemeClr val="accent2"/>
                </a:solidFill>
              </a:defRPr>
            </a:lvl3pPr>
            <a:lvl4pPr>
              <a:defRPr sz="4800">
                <a:solidFill>
                  <a:schemeClr val="accent2"/>
                </a:solidFill>
              </a:defRPr>
            </a:lvl4pPr>
            <a:lvl5pPr>
              <a:defRPr sz="4800">
                <a:solidFill>
                  <a:schemeClr val="accent2"/>
                </a:solidFill>
              </a:defRPr>
            </a:lvl5pPr>
          </a:lstStyle>
          <a:p>
            <a:pPr lvl="0"/>
            <a:r>
              <a:rPr lang="en-US" dirty="0" smtClean="0"/>
              <a:t>Click to edit divider text</a:t>
            </a:r>
          </a:p>
        </p:txBody>
      </p:sp>
    </p:spTree>
    <p:extLst>
      <p:ext uri="{BB962C8B-B14F-4D97-AF65-F5344CB8AC3E}">
        <p14:creationId xmlns:p14="http://schemas.microsoft.com/office/powerpoint/2010/main" val="332523448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Key statement Medium Blue">
    <p:bg>
      <p:bgPr>
        <a:solidFill>
          <a:schemeClr val="accent3"/>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5760" y="319066"/>
            <a:ext cx="6845093" cy="5988439"/>
          </a:xfrm>
        </p:spPr>
        <p:txBody>
          <a:bodyPr/>
          <a:lstStyle>
            <a:lvl1pPr>
              <a:spcBef>
                <a:spcPts val="3600"/>
              </a:spcBef>
              <a:defRPr sz="30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smtClean="0"/>
              <a:t>Click to edit Master text styles</a:t>
            </a:r>
          </a:p>
        </p:txBody>
      </p:sp>
    </p:spTree>
    <p:extLst>
      <p:ext uri="{BB962C8B-B14F-4D97-AF65-F5344CB8AC3E}">
        <p14:creationId xmlns:p14="http://schemas.microsoft.com/office/powerpoint/2010/main" val="1227870944"/>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5760" y="319066"/>
            <a:ext cx="6845093" cy="5988439"/>
          </a:xfrm>
        </p:spPr>
        <p:txBody>
          <a:bodyPr/>
          <a:lstStyle>
            <a:lvl1pPr>
              <a:spcBef>
                <a:spcPts val="3600"/>
              </a:spcBef>
              <a:defRPr sz="30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smtClean="0"/>
              <a:t>Click to edit Master text styles</a:t>
            </a:r>
          </a:p>
        </p:txBody>
      </p:sp>
    </p:spTree>
    <p:extLst>
      <p:ext uri="{BB962C8B-B14F-4D97-AF65-F5344CB8AC3E}">
        <p14:creationId xmlns:p14="http://schemas.microsoft.com/office/powerpoint/2010/main" val="723945230"/>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Key statement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5760" y="319066"/>
            <a:ext cx="6845093" cy="5988439"/>
          </a:xfrm>
        </p:spPr>
        <p:txBody>
          <a:bodyPr/>
          <a:lstStyle>
            <a:lvl1pPr>
              <a:spcBef>
                <a:spcPts val="3600"/>
              </a:spcBef>
              <a:defRPr sz="30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smtClean="0"/>
              <a:t>Click to edit Master text styles</a:t>
            </a:r>
          </a:p>
        </p:txBody>
      </p:sp>
    </p:spTree>
    <p:extLst>
      <p:ext uri="{BB962C8B-B14F-4D97-AF65-F5344CB8AC3E}">
        <p14:creationId xmlns:p14="http://schemas.microsoft.com/office/powerpoint/2010/main" val="159229971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End silde Disclaimer">
    <p:spTree>
      <p:nvGrpSpPr>
        <p:cNvPr id="1" name=""/>
        <p:cNvGrpSpPr/>
        <p:nvPr/>
      </p:nvGrpSpPr>
      <p:grpSpPr>
        <a:xfrm>
          <a:off x="0" y="0"/>
          <a:ext cx="0" cy="0"/>
          <a:chOff x="0" y="0"/>
          <a:chExt cx="0" cy="0"/>
        </a:xfrm>
      </p:grpSpPr>
      <p:pic>
        <p:nvPicPr>
          <p:cNvPr id="3" name="Picture 2" descr="DEL_PRI_RGB.gi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8897" y="3904488"/>
            <a:ext cx="1720800" cy="322531"/>
          </a:xfrm>
          <a:prstGeom prst="rect">
            <a:avLst/>
          </a:prstGeom>
        </p:spPr>
      </p:pic>
      <p:pic>
        <p:nvPicPr>
          <p:cNvPr id="4" name="Picture 3" descr="DEL_PRI_RGB.gi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8897" y="3904488"/>
            <a:ext cx="1720800" cy="322531"/>
          </a:xfrm>
          <a:prstGeom prst="rect">
            <a:avLst/>
          </a:prstGeom>
        </p:spPr>
      </p:pic>
    </p:spTree>
    <p:extLst>
      <p:ext uri="{BB962C8B-B14F-4D97-AF65-F5344CB8AC3E}">
        <p14:creationId xmlns:p14="http://schemas.microsoft.com/office/powerpoint/2010/main" val="199388943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 name="SD_LAN_pePresentationTitle"/>
          <p:cNvSpPr>
            <a:spLocks noGrp="1"/>
          </p:cNvSpPr>
          <p:nvPr>
            <p:ph type="ctrTitle" hasCustomPrompt="1"/>
          </p:nvPr>
        </p:nvSpPr>
        <p:spPr>
          <a:xfrm>
            <a:off x="371475" y="1807795"/>
            <a:ext cx="2628000" cy="861774"/>
          </a:xfrm>
        </p:spPr>
        <p:txBody>
          <a:bodyPr anchor="b" anchorCtr="0">
            <a:noAutofit/>
          </a:bodyPr>
          <a:lstStyle>
            <a:lvl1pPr>
              <a:defRPr sz="2800">
                <a:solidFill>
                  <a:schemeClr val="accent1"/>
                </a:solidFill>
              </a:defRPr>
            </a:lvl1pPr>
          </a:lstStyle>
          <a:p>
            <a:r>
              <a:rPr lang="en-GB" dirty="0" smtClean="0"/>
              <a:t>Presentation title runs here</a:t>
            </a:r>
            <a:endParaRPr lang="en-GB" dirty="0"/>
          </a:p>
        </p:txBody>
      </p:sp>
      <p:sp>
        <p:nvSpPr>
          <p:cNvPr id="11" name="SD_LAN_pePresentationSubtitle"/>
          <p:cNvSpPr>
            <a:spLocks noGrp="1"/>
          </p:cNvSpPr>
          <p:nvPr>
            <p:ph type="body" sz="quarter" idx="10" hasCustomPrompt="1"/>
          </p:nvPr>
        </p:nvSpPr>
        <p:spPr>
          <a:xfrm>
            <a:off x="371475" y="2663186"/>
            <a:ext cx="2628000" cy="1701917"/>
          </a:xfrm>
        </p:spPr>
        <p:txBody>
          <a:bodyPr>
            <a:noAutofit/>
          </a:bodyPr>
          <a:lstStyle>
            <a:lvl1pPr marL="0" indent="0">
              <a:spcBef>
                <a:spcPts val="0"/>
              </a:spcBef>
              <a:buNone/>
              <a:defRPr sz="2800">
                <a:solidFill>
                  <a:schemeClr val="accent2"/>
                </a:solidFill>
              </a:defRPr>
            </a:lvl1pPr>
          </a:lstStyle>
          <a:p>
            <a:pPr lvl="0"/>
            <a:r>
              <a:rPr lang="en-GB" dirty="0" smtClean="0"/>
              <a:t>Subtitle here two lines max</a:t>
            </a:r>
          </a:p>
        </p:txBody>
      </p:sp>
      <p:sp>
        <p:nvSpPr>
          <p:cNvPr id="6" name="SD_OFF_Competencies"/>
          <p:cNvSpPr/>
          <p:nvPr userDrawn="1"/>
        </p:nvSpPr>
        <p:spPr>
          <a:xfrm>
            <a:off x="371128" y="6487244"/>
            <a:ext cx="2630292" cy="344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endParaRPr lang="en-GB" sz="1000" dirty="0" smtClean="0">
              <a:solidFill>
                <a:srgbClr val="575757"/>
              </a:solidFill>
            </a:endParaRPr>
          </a:p>
        </p:txBody>
      </p:sp>
    </p:spTree>
    <p:extLst>
      <p:ext uri="{BB962C8B-B14F-4D97-AF65-F5344CB8AC3E}">
        <p14:creationId xmlns:p14="http://schemas.microsoft.com/office/powerpoint/2010/main" val="4202428003"/>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9" name="Subtitle 2"/>
          <p:cNvSpPr>
            <a:spLocks noGrp="1"/>
          </p:cNvSpPr>
          <p:nvPr>
            <p:ph type="body" sz="quarter" idx="13"/>
          </p:nvPr>
        </p:nvSpPr>
        <p:spPr>
          <a:xfrm>
            <a:off x="370113" y="755778"/>
            <a:ext cx="8388000" cy="1042989"/>
          </a:xfrm>
        </p:spPr>
        <p:txBody>
          <a:bodyPr>
            <a:noAutofit/>
          </a:bodyPr>
          <a:lstStyle>
            <a:lvl1pPr marL="0" indent="0">
              <a:spcBef>
                <a:spcPts val="0"/>
              </a:spcBef>
              <a:buNone/>
              <a:defRPr sz="3000" b="0">
                <a:solidFill>
                  <a:schemeClr val="accent5"/>
                </a:solidFill>
              </a:defRPr>
            </a:lvl1pPr>
          </a:lstStyle>
          <a:p>
            <a:pPr lvl="0"/>
            <a:r>
              <a:rPr lang="en-GB" dirty="0" smtClean="0"/>
              <a:t>Click to edit Master text styles</a:t>
            </a:r>
          </a:p>
        </p:txBody>
      </p:sp>
      <p:sp>
        <p:nvSpPr>
          <p:cNvPr id="20" name="Text Placeholder 3"/>
          <p:cNvSpPr>
            <a:spLocks noGrp="1"/>
          </p:cNvSpPr>
          <p:nvPr>
            <p:ph type="body" sz="quarter" idx="14"/>
          </p:nvPr>
        </p:nvSpPr>
        <p:spPr>
          <a:xfrm>
            <a:off x="370800" y="1804987"/>
            <a:ext cx="8388000" cy="4537075"/>
          </a:xfrm>
        </p:spPr>
        <p:txBody>
          <a:bodyPr/>
          <a:lstStyle>
            <a:lvl1pPr marL="0" indent="0">
              <a:buFont typeface="Arial" panose="020B0604020202020204" pitchFamily="34" charset="0"/>
              <a:buChar char="​"/>
              <a:defRPr/>
            </a:lvl1pPr>
            <a:lvl2pPr marL="266700" indent="-266700">
              <a:buFont typeface="Arial" pitchFamily="34" charset="0"/>
              <a:buChar char="•"/>
              <a:defRPr/>
            </a:lvl2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8" name="Footer Placeholder 3"/>
          <p:cNvSpPr>
            <a:spLocks noGrp="1"/>
          </p:cNvSpPr>
          <p:nvPr>
            <p:ph type="ftr" sz="quarter" idx="11"/>
          </p:nvPr>
        </p:nvSpPr>
        <p:spPr>
          <a:xfrm>
            <a:off x="720000" y="6597650"/>
            <a:ext cx="3774213" cy="126000"/>
          </a:xfrm>
          <a:prstGeom prst="rect">
            <a:avLst/>
          </a:prstGeom>
        </p:spPr>
        <p:txBody>
          <a:bodyPr lIns="0" tIns="0" rIns="0" bIns="0"/>
          <a:lstStyle>
            <a:lvl1pPr>
              <a:defRPr sz="800">
                <a:solidFill>
                  <a:srgbClr val="8C8C8C"/>
                </a:solidFill>
                <a:latin typeface="Arial" panose="020B0604020202020204" pitchFamily="34" charset="0"/>
                <a:cs typeface="Arial" panose="020B0604020202020204" pitchFamily="34" charset="0"/>
              </a:defRPr>
            </a:lvl1pPr>
          </a:lstStyle>
          <a:p>
            <a:endParaRPr lang="en-GB" dirty="0"/>
          </a:p>
        </p:txBody>
      </p:sp>
      <p:sp>
        <p:nvSpPr>
          <p:cNvPr id="10" name="Slide Number Placeholder 4"/>
          <p:cNvSpPr>
            <a:spLocks noGrp="1"/>
          </p:cNvSpPr>
          <p:nvPr>
            <p:ph type="sldNum" sz="quarter" idx="12"/>
          </p:nvPr>
        </p:nvSpPr>
        <p:spPr>
          <a:xfrm>
            <a:off x="358775" y="6597650"/>
            <a:ext cx="360000" cy="126000"/>
          </a:xfrm>
          <a:prstGeom prst="rect">
            <a:avLst/>
          </a:prstGeom>
        </p:spPr>
        <p:txBody>
          <a:bodyPr lIns="0" tIns="0" rIns="0" bIns="0"/>
          <a:lstStyle>
            <a:lvl1pPr>
              <a:defRPr sz="800">
                <a:solidFill>
                  <a:srgbClr val="8C8C8C"/>
                </a:solidFill>
                <a:latin typeface="Arial" panose="020B0604020202020204" pitchFamily="34" charset="0"/>
                <a:cs typeface="Arial" panose="020B0604020202020204" pitchFamily="34" charset="0"/>
              </a:defRPr>
            </a:lvl1pPr>
          </a:lstStyle>
          <a:p>
            <a:fld id="{313880FF-B11A-4FA9-B5CC-7226C1B8517C}" type="slidenum">
              <a:rPr lang="en-GB" smtClean="0"/>
              <a:pPr/>
              <a:t>‹#›</a:t>
            </a:fld>
            <a:endParaRPr lang="en-GB" dirty="0"/>
          </a:p>
        </p:txBody>
      </p:sp>
    </p:spTree>
    <p:extLst>
      <p:ext uri="{BB962C8B-B14F-4D97-AF65-F5344CB8AC3E}">
        <p14:creationId xmlns:p14="http://schemas.microsoft.com/office/powerpoint/2010/main" val="250562681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reface Layou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0113" y="296863"/>
            <a:ext cx="8388000" cy="1521137"/>
          </a:xfrm>
          <a:prstGeom prst="rect">
            <a:avLst/>
          </a:prstGeom>
        </p:spPr>
        <p:txBody>
          <a:bodyPr vert="horz" lIns="0" tIns="0" rIns="0" bIns="0" rtlCol="0" anchor="t" anchorCtr="0">
            <a:noAutofit/>
          </a:bodyPr>
          <a:lstStyle/>
          <a:p>
            <a:r>
              <a:rPr lang="en-GB" dirty="0" smtClean="0"/>
              <a:t>Click to edit Master title style</a:t>
            </a:r>
            <a:endParaRPr lang="en-GB" dirty="0"/>
          </a:p>
        </p:txBody>
      </p:sp>
      <p:sp>
        <p:nvSpPr>
          <p:cNvPr id="20" name="Text Placeholder 2"/>
          <p:cNvSpPr>
            <a:spLocks noGrp="1"/>
          </p:cNvSpPr>
          <p:nvPr>
            <p:ph type="body" sz="quarter" idx="14"/>
          </p:nvPr>
        </p:nvSpPr>
        <p:spPr>
          <a:xfrm>
            <a:off x="370800" y="1805668"/>
            <a:ext cx="8388000" cy="4536396"/>
          </a:xfrm>
        </p:spPr>
        <p:txBody>
          <a:bodyPr/>
          <a:lstStyle>
            <a:lvl1pPr marL="0" indent="0" algn="l">
              <a:buFont typeface="Arial" panose="020B0604020202020204" pitchFamily="34" charset="0"/>
              <a:buChar char="​"/>
              <a:defRPr/>
            </a:lvl1pPr>
            <a:lvl2pPr marL="266700" indent="-266700">
              <a:buFont typeface="Arial" pitchFamily="34" charset="0"/>
              <a:buChar char="•"/>
              <a:defRPr/>
            </a:lvl2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Footer Placeholder 3"/>
          <p:cNvSpPr>
            <a:spLocks noGrp="1"/>
          </p:cNvSpPr>
          <p:nvPr>
            <p:ph type="ftr" sz="quarter" idx="11"/>
          </p:nvPr>
        </p:nvSpPr>
        <p:spPr>
          <a:xfrm>
            <a:off x="720000" y="6597650"/>
            <a:ext cx="3774213" cy="126000"/>
          </a:xfrm>
          <a:prstGeom prst="rect">
            <a:avLst/>
          </a:prstGeom>
        </p:spPr>
        <p:txBody>
          <a:bodyPr lIns="0" tIns="0" rIns="0" bIns="0"/>
          <a:lstStyle>
            <a:lvl1pPr>
              <a:defRPr sz="800">
                <a:solidFill>
                  <a:srgbClr val="8C8C8C"/>
                </a:solidFill>
                <a:latin typeface="Arial" panose="020B0604020202020204" pitchFamily="34" charset="0"/>
                <a:cs typeface="Arial" panose="020B0604020202020204" pitchFamily="34" charset="0"/>
              </a:defRPr>
            </a:lvl1pPr>
          </a:lstStyle>
          <a:p>
            <a:endParaRPr lang="en-GB" dirty="0"/>
          </a:p>
        </p:txBody>
      </p:sp>
      <p:sp>
        <p:nvSpPr>
          <p:cNvPr id="9" name="Slide Number Placeholder 4"/>
          <p:cNvSpPr>
            <a:spLocks noGrp="1"/>
          </p:cNvSpPr>
          <p:nvPr>
            <p:ph type="sldNum" sz="quarter" idx="12"/>
          </p:nvPr>
        </p:nvSpPr>
        <p:spPr>
          <a:xfrm>
            <a:off x="358775" y="6597650"/>
            <a:ext cx="360000" cy="126000"/>
          </a:xfrm>
          <a:prstGeom prst="rect">
            <a:avLst/>
          </a:prstGeom>
        </p:spPr>
        <p:txBody>
          <a:bodyPr lIns="0" tIns="0" rIns="0" bIns="0"/>
          <a:lstStyle>
            <a:lvl1pPr>
              <a:defRPr sz="800">
                <a:solidFill>
                  <a:srgbClr val="8C8C8C"/>
                </a:solidFill>
                <a:latin typeface="Arial" panose="020B0604020202020204" pitchFamily="34" charset="0"/>
                <a:cs typeface="Arial" panose="020B0604020202020204" pitchFamily="34" charset="0"/>
              </a:defRPr>
            </a:lvl1pPr>
          </a:lstStyle>
          <a:p>
            <a:fld id="{313880FF-B11A-4FA9-B5CC-7226C1B8517C}" type="slidenum">
              <a:rPr lang="en-GB" smtClean="0"/>
              <a:pPr/>
              <a:t>‹#›</a:t>
            </a:fld>
            <a:endParaRPr lang="en-GB" dirty="0"/>
          </a:p>
        </p:txBody>
      </p:sp>
    </p:spTree>
    <p:extLst>
      <p:ext uri="{BB962C8B-B14F-4D97-AF65-F5344CB8AC3E}">
        <p14:creationId xmlns:p14="http://schemas.microsoft.com/office/powerpoint/2010/main" val="2787192976"/>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Text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9" name="Subtitle 2"/>
          <p:cNvSpPr>
            <a:spLocks noGrp="1"/>
          </p:cNvSpPr>
          <p:nvPr>
            <p:ph type="body" sz="quarter" idx="13"/>
          </p:nvPr>
        </p:nvSpPr>
        <p:spPr>
          <a:xfrm>
            <a:off x="370113" y="756000"/>
            <a:ext cx="8388000" cy="1042988"/>
          </a:xfrm>
        </p:spPr>
        <p:txBody>
          <a:bodyPr>
            <a:noAutofit/>
          </a:bodyPr>
          <a:lstStyle>
            <a:lvl1pPr marL="0" indent="0">
              <a:spcBef>
                <a:spcPts val="0"/>
              </a:spcBef>
              <a:buNone/>
              <a:defRPr sz="3000" b="0">
                <a:solidFill>
                  <a:schemeClr val="accent5"/>
                </a:solidFill>
              </a:defRPr>
            </a:lvl1pPr>
          </a:lstStyle>
          <a:p>
            <a:pPr lvl="0"/>
            <a:r>
              <a:rPr lang="en-GB" dirty="0" smtClean="0"/>
              <a:t>Click to edit Master text styles</a:t>
            </a:r>
          </a:p>
        </p:txBody>
      </p:sp>
      <p:sp>
        <p:nvSpPr>
          <p:cNvPr id="20" name="Text Placeholder 3"/>
          <p:cNvSpPr>
            <a:spLocks noGrp="1"/>
          </p:cNvSpPr>
          <p:nvPr>
            <p:ph type="body" sz="quarter" idx="14"/>
          </p:nvPr>
        </p:nvSpPr>
        <p:spPr>
          <a:xfrm>
            <a:off x="370800" y="1804987"/>
            <a:ext cx="4122000" cy="4537075"/>
          </a:xfrm>
        </p:spPr>
        <p:txBody>
          <a:bodyPr/>
          <a:lstStyle>
            <a:lvl4pPr marL="539750" indent="-273050">
              <a:defRPr/>
            </a:lvl4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3" name="Content Placeholder 4"/>
          <p:cNvSpPr>
            <a:spLocks noGrp="1"/>
          </p:cNvSpPr>
          <p:nvPr>
            <p:ph sz="quarter" idx="16"/>
          </p:nvPr>
        </p:nvSpPr>
        <p:spPr>
          <a:xfrm>
            <a:off x="4637087" y="1808163"/>
            <a:ext cx="4122000" cy="453600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1" name="Footer Placeholder 3"/>
          <p:cNvSpPr>
            <a:spLocks noGrp="1"/>
          </p:cNvSpPr>
          <p:nvPr>
            <p:ph type="ftr" sz="quarter" idx="11"/>
          </p:nvPr>
        </p:nvSpPr>
        <p:spPr>
          <a:xfrm>
            <a:off x="720000" y="6597650"/>
            <a:ext cx="3774213" cy="126000"/>
          </a:xfrm>
          <a:prstGeom prst="rect">
            <a:avLst/>
          </a:prstGeom>
        </p:spPr>
        <p:txBody>
          <a:bodyPr lIns="0" tIns="0" rIns="0" bIns="0"/>
          <a:lstStyle>
            <a:lvl1pPr>
              <a:defRPr sz="800">
                <a:solidFill>
                  <a:srgbClr val="8C8C8C"/>
                </a:solidFill>
                <a:latin typeface="Arial" panose="020B0604020202020204" pitchFamily="34" charset="0"/>
                <a:cs typeface="Arial" panose="020B0604020202020204" pitchFamily="34" charset="0"/>
              </a:defRPr>
            </a:lvl1pPr>
          </a:lstStyle>
          <a:p>
            <a:endParaRPr lang="en-GB" dirty="0"/>
          </a:p>
        </p:txBody>
      </p:sp>
      <p:sp>
        <p:nvSpPr>
          <p:cNvPr id="12" name="Slide Number Placeholder 4"/>
          <p:cNvSpPr>
            <a:spLocks noGrp="1"/>
          </p:cNvSpPr>
          <p:nvPr>
            <p:ph type="sldNum" sz="quarter" idx="12"/>
          </p:nvPr>
        </p:nvSpPr>
        <p:spPr>
          <a:xfrm>
            <a:off x="358775" y="6597650"/>
            <a:ext cx="360000" cy="126000"/>
          </a:xfrm>
          <a:prstGeom prst="rect">
            <a:avLst/>
          </a:prstGeom>
        </p:spPr>
        <p:txBody>
          <a:bodyPr lIns="0" tIns="0" rIns="0" bIns="0"/>
          <a:lstStyle>
            <a:lvl1pPr>
              <a:defRPr sz="800">
                <a:solidFill>
                  <a:srgbClr val="8C8C8C"/>
                </a:solidFill>
                <a:latin typeface="Arial" panose="020B0604020202020204" pitchFamily="34" charset="0"/>
                <a:cs typeface="Arial" panose="020B0604020202020204" pitchFamily="34" charset="0"/>
              </a:defRPr>
            </a:lvl1pPr>
          </a:lstStyle>
          <a:p>
            <a:fld id="{313880FF-B11A-4FA9-B5CC-7226C1B8517C}" type="slidenum">
              <a:rPr lang="en-GB" smtClean="0"/>
              <a:pPr/>
              <a:t>‹#›</a:t>
            </a:fld>
            <a:endParaRPr lang="en-GB" dirty="0"/>
          </a:p>
        </p:txBody>
      </p:sp>
    </p:spTree>
    <p:extLst>
      <p:ext uri="{BB962C8B-B14F-4D97-AF65-F5344CB8AC3E}">
        <p14:creationId xmlns:p14="http://schemas.microsoft.com/office/powerpoint/2010/main" val="560364709"/>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17" name="Subtitle 2"/>
          <p:cNvSpPr>
            <a:spLocks noGrp="1"/>
          </p:cNvSpPr>
          <p:nvPr>
            <p:ph type="body" sz="quarter" idx="13"/>
          </p:nvPr>
        </p:nvSpPr>
        <p:spPr>
          <a:xfrm>
            <a:off x="370113" y="756000"/>
            <a:ext cx="8388000" cy="1042988"/>
          </a:xfrm>
        </p:spPr>
        <p:txBody>
          <a:bodyPr>
            <a:noAutofit/>
          </a:bodyPr>
          <a:lstStyle>
            <a:lvl1pPr marL="0" indent="0">
              <a:spcBef>
                <a:spcPts val="0"/>
              </a:spcBef>
              <a:buNone/>
              <a:defRPr sz="3000" b="0">
                <a:solidFill>
                  <a:schemeClr val="accent5"/>
                </a:solidFill>
              </a:defRPr>
            </a:lvl1pPr>
          </a:lstStyle>
          <a:p>
            <a:pPr lvl="0"/>
            <a:r>
              <a:rPr lang="en-GB" dirty="0" smtClean="0"/>
              <a:t>Click to edit Master text styles</a:t>
            </a:r>
          </a:p>
        </p:txBody>
      </p:sp>
      <p:sp>
        <p:nvSpPr>
          <p:cNvPr id="3" name="Content Placeholder 3"/>
          <p:cNvSpPr>
            <a:spLocks noGrp="1"/>
          </p:cNvSpPr>
          <p:nvPr>
            <p:ph idx="1"/>
          </p:nvPr>
        </p:nvSpPr>
        <p:spPr>
          <a:xfrm>
            <a:off x="370113" y="1804987"/>
            <a:ext cx="8388000" cy="4537075"/>
          </a:xfrm>
        </p:spPr>
        <p:txBody>
          <a:bodyPr/>
          <a:lstStyle>
            <a:lvl1pPr marL="0" indent="0">
              <a:buFont typeface="Arial" panose="020B0604020202020204" pitchFamily="34" charset="0"/>
              <a:buChar char="​"/>
              <a:defRPr b="0"/>
            </a:lvl1pPr>
            <a:lvl2pPr marL="266700" indent="-266700">
              <a:buFont typeface="Arial" pitchFamily="34" charset="0"/>
              <a:buChar char="•"/>
              <a:tabLst/>
              <a:defRPr/>
            </a:lvl2pPr>
            <a:lvl3pPr marL="266700" indent="-266700">
              <a:buFont typeface="Arial" pitchFamily="34" charset="0"/>
              <a:buChar char="•"/>
              <a:defRPr i="1"/>
            </a:lvl3pPr>
            <a:lvl4pPr marL="539750" indent="-273050">
              <a:buFont typeface="Arial" pitchFamily="34" charset="0"/>
              <a:buChar char="−"/>
              <a:defRPr i="0"/>
            </a:lvl4pPr>
            <a:lvl5pPr marL="806450" indent="-26670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8" name="Footer Placeholder 3"/>
          <p:cNvSpPr>
            <a:spLocks noGrp="1"/>
          </p:cNvSpPr>
          <p:nvPr>
            <p:ph type="ftr" sz="quarter" idx="11"/>
          </p:nvPr>
        </p:nvSpPr>
        <p:spPr>
          <a:xfrm>
            <a:off x="720000" y="6597650"/>
            <a:ext cx="3774213" cy="126000"/>
          </a:xfrm>
          <a:prstGeom prst="rect">
            <a:avLst/>
          </a:prstGeom>
        </p:spPr>
        <p:txBody>
          <a:bodyPr lIns="0" tIns="0" rIns="0" bIns="0"/>
          <a:lstStyle>
            <a:lvl1pPr>
              <a:defRPr sz="800">
                <a:solidFill>
                  <a:srgbClr val="8C8C8C"/>
                </a:solidFill>
                <a:latin typeface="Arial" panose="020B0604020202020204" pitchFamily="34" charset="0"/>
                <a:cs typeface="Arial" panose="020B0604020202020204" pitchFamily="34" charset="0"/>
              </a:defRPr>
            </a:lvl1pPr>
          </a:lstStyle>
          <a:p>
            <a:endParaRPr lang="en-GB" dirty="0"/>
          </a:p>
        </p:txBody>
      </p:sp>
      <p:sp>
        <p:nvSpPr>
          <p:cNvPr id="10" name="Slide Number Placeholder 4"/>
          <p:cNvSpPr>
            <a:spLocks noGrp="1"/>
          </p:cNvSpPr>
          <p:nvPr>
            <p:ph type="sldNum" sz="quarter" idx="12"/>
          </p:nvPr>
        </p:nvSpPr>
        <p:spPr>
          <a:xfrm>
            <a:off x="358775" y="6597650"/>
            <a:ext cx="360000" cy="126000"/>
          </a:xfrm>
          <a:prstGeom prst="rect">
            <a:avLst/>
          </a:prstGeom>
        </p:spPr>
        <p:txBody>
          <a:bodyPr lIns="0" tIns="0" rIns="0" bIns="0"/>
          <a:lstStyle>
            <a:lvl1pPr>
              <a:defRPr sz="800">
                <a:solidFill>
                  <a:srgbClr val="8C8C8C"/>
                </a:solidFill>
                <a:latin typeface="Arial" panose="020B0604020202020204" pitchFamily="34" charset="0"/>
                <a:cs typeface="Arial" panose="020B0604020202020204" pitchFamily="34" charset="0"/>
              </a:defRPr>
            </a:lvl1pPr>
          </a:lstStyle>
          <a:p>
            <a:fld id="{313880FF-B11A-4FA9-B5CC-7226C1B8517C}" type="slidenum">
              <a:rPr lang="en-GB" smtClean="0"/>
              <a:pPr/>
              <a:t>‹#›</a:t>
            </a:fld>
            <a:endParaRPr lang="en-GB" dirty="0"/>
          </a:p>
        </p:txBody>
      </p:sp>
    </p:spTree>
    <p:extLst>
      <p:ext uri="{BB962C8B-B14F-4D97-AF65-F5344CB8AC3E}">
        <p14:creationId xmlns:p14="http://schemas.microsoft.com/office/powerpoint/2010/main" val="60319077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17" name="Subtitle 2"/>
          <p:cNvSpPr>
            <a:spLocks noGrp="1"/>
          </p:cNvSpPr>
          <p:nvPr>
            <p:ph type="body" sz="quarter" idx="13"/>
          </p:nvPr>
        </p:nvSpPr>
        <p:spPr>
          <a:xfrm>
            <a:off x="370113" y="756000"/>
            <a:ext cx="8388000" cy="1042988"/>
          </a:xfrm>
        </p:spPr>
        <p:txBody>
          <a:bodyPr>
            <a:noAutofit/>
          </a:bodyPr>
          <a:lstStyle>
            <a:lvl1pPr marL="0" indent="0">
              <a:spcBef>
                <a:spcPts val="0"/>
              </a:spcBef>
              <a:buNone/>
              <a:defRPr sz="3000" b="0">
                <a:solidFill>
                  <a:schemeClr val="accent5"/>
                </a:solidFill>
              </a:defRPr>
            </a:lvl1pPr>
          </a:lstStyle>
          <a:p>
            <a:pPr lvl="0"/>
            <a:r>
              <a:rPr lang="en-GB" dirty="0" smtClean="0"/>
              <a:t>Click to edit Master text styles</a:t>
            </a:r>
          </a:p>
        </p:txBody>
      </p:sp>
      <p:sp>
        <p:nvSpPr>
          <p:cNvPr id="3" name="Content Placeholder 3"/>
          <p:cNvSpPr>
            <a:spLocks noGrp="1"/>
          </p:cNvSpPr>
          <p:nvPr>
            <p:ph idx="1"/>
          </p:nvPr>
        </p:nvSpPr>
        <p:spPr>
          <a:xfrm>
            <a:off x="370113" y="1804987"/>
            <a:ext cx="8388000" cy="4537075"/>
          </a:xfrm>
        </p:spPr>
        <p:txBody>
          <a:bodyPr/>
          <a:lstStyle>
            <a:lvl1pPr marL="0" indent="0">
              <a:buFont typeface="Arial" panose="020B0604020202020204" pitchFamily="34" charset="0"/>
              <a:buChar char="​"/>
              <a:defRPr b="0"/>
            </a:lvl1pPr>
            <a:lvl2pPr marL="266700" indent="-266700">
              <a:buFont typeface="Arial" pitchFamily="34" charset="0"/>
              <a:buChar char="•"/>
              <a:tabLst/>
              <a:defRPr/>
            </a:lvl2pPr>
            <a:lvl3pPr marL="266700" indent="-266700">
              <a:buFont typeface="Arial" pitchFamily="34" charset="0"/>
              <a:buChar char="•"/>
              <a:defRPr i="1"/>
            </a:lvl3pPr>
            <a:lvl4pPr marL="539750" indent="-273050">
              <a:buFont typeface="Arial" pitchFamily="34" charset="0"/>
              <a:buChar char="−"/>
              <a:defRPr i="0"/>
            </a:lvl4pPr>
            <a:lvl5pPr marL="806450" indent="-26670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8" name="Footer Placeholder 3"/>
          <p:cNvSpPr>
            <a:spLocks noGrp="1"/>
          </p:cNvSpPr>
          <p:nvPr>
            <p:ph type="ftr" sz="quarter" idx="11"/>
          </p:nvPr>
        </p:nvSpPr>
        <p:spPr>
          <a:xfrm>
            <a:off x="720000" y="6597650"/>
            <a:ext cx="3774213" cy="126000"/>
          </a:xfrm>
          <a:prstGeom prst="rect">
            <a:avLst/>
          </a:prstGeom>
        </p:spPr>
        <p:txBody>
          <a:bodyPr lIns="0" tIns="0" rIns="0" bIns="0"/>
          <a:lstStyle>
            <a:lvl1pPr>
              <a:defRPr sz="800">
                <a:solidFill>
                  <a:srgbClr val="8C8C8C"/>
                </a:solidFill>
                <a:latin typeface="Arial" panose="020B0604020202020204" pitchFamily="34" charset="0"/>
                <a:cs typeface="Arial" panose="020B0604020202020204" pitchFamily="34" charset="0"/>
              </a:defRPr>
            </a:lvl1pPr>
          </a:lstStyle>
          <a:p>
            <a:endParaRPr lang="en-GB" dirty="0"/>
          </a:p>
        </p:txBody>
      </p:sp>
      <p:sp>
        <p:nvSpPr>
          <p:cNvPr id="10" name="Slide Number Placeholder 4"/>
          <p:cNvSpPr>
            <a:spLocks noGrp="1"/>
          </p:cNvSpPr>
          <p:nvPr>
            <p:ph type="sldNum" sz="quarter" idx="12"/>
          </p:nvPr>
        </p:nvSpPr>
        <p:spPr>
          <a:xfrm>
            <a:off x="358775" y="6597650"/>
            <a:ext cx="360000" cy="126000"/>
          </a:xfrm>
          <a:prstGeom prst="rect">
            <a:avLst/>
          </a:prstGeom>
        </p:spPr>
        <p:txBody>
          <a:bodyPr lIns="0" tIns="0" rIns="0" bIns="0"/>
          <a:lstStyle>
            <a:lvl1pPr>
              <a:defRPr sz="800">
                <a:solidFill>
                  <a:srgbClr val="8C8C8C"/>
                </a:solidFill>
                <a:latin typeface="Arial" panose="020B0604020202020204" pitchFamily="34" charset="0"/>
                <a:cs typeface="Arial" panose="020B0604020202020204" pitchFamily="34" charset="0"/>
              </a:defRPr>
            </a:lvl1pPr>
          </a:lstStyle>
          <a:p>
            <a:fld id="{313880FF-B11A-4FA9-B5CC-7226C1B8517C}" type="slidenum">
              <a:rPr lang="en-GB" smtClean="0"/>
              <a:pPr/>
              <a:t>‹#›</a:t>
            </a:fld>
            <a:endParaRPr lang="en-GB" dirty="0"/>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GB" noProof="0" dirty="0" smtClean="0"/>
              <a:t>Click to edit Master title style</a:t>
            </a:r>
            <a:endParaRPr lang="en-GB" noProof="0" dirty="0"/>
          </a:p>
        </p:txBody>
      </p:sp>
      <p:sp>
        <p:nvSpPr>
          <p:cNvPr id="5" name="Subtitle 2"/>
          <p:cNvSpPr>
            <a:spLocks noGrp="1"/>
          </p:cNvSpPr>
          <p:nvPr>
            <p:ph type="body" sz="quarter" idx="13"/>
          </p:nvPr>
        </p:nvSpPr>
        <p:spPr>
          <a:xfrm>
            <a:off x="370113" y="756000"/>
            <a:ext cx="8388000" cy="1042988"/>
          </a:xfrm>
        </p:spPr>
        <p:txBody>
          <a:bodyPr>
            <a:noAutofit/>
          </a:bodyPr>
          <a:lstStyle>
            <a:lvl1pPr marL="0" indent="0">
              <a:spcBef>
                <a:spcPts val="0"/>
              </a:spcBef>
              <a:buNone/>
              <a:defRPr sz="3000" b="0">
                <a:solidFill>
                  <a:schemeClr val="accent5"/>
                </a:solidFill>
              </a:defRPr>
            </a:lvl1pPr>
          </a:lstStyle>
          <a:p>
            <a:pPr lvl="0"/>
            <a:r>
              <a:rPr lang="en-GB" dirty="0" smtClean="0"/>
              <a:t>Click to edit Master text styles</a:t>
            </a:r>
          </a:p>
        </p:txBody>
      </p:sp>
      <p:sp>
        <p:nvSpPr>
          <p:cNvPr id="10" name="Content Placeholder 3"/>
          <p:cNvSpPr>
            <a:spLocks noGrp="1"/>
          </p:cNvSpPr>
          <p:nvPr>
            <p:ph idx="1"/>
          </p:nvPr>
        </p:nvSpPr>
        <p:spPr>
          <a:xfrm>
            <a:off x="370113" y="1804987"/>
            <a:ext cx="4122000" cy="4537075"/>
          </a:xfrm>
        </p:spPr>
        <p:txBody>
          <a:bodyPr/>
          <a:lstStyle>
            <a:lvl1pPr marL="0" indent="0">
              <a:buFont typeface="Arial" panose="020B0604020202020204" pitchFamily="34" charset="0"/>
              <a:buChar char="​"/>
              <a:defRPr b="0"/>
            </a:lvl1pPr>
            <a:lvl2pPr marL="266700" indent="-266700">
              <a:buFont typeface="Arial" pitchFamily="34" charset="0"/>
              <a:buChar char="•"/>
              <a:tabLst/>
              <a:defRPr/>
            </a:lvl2pPr>
            <a:lvl3pPr marL="266700" indent="-266700">
              <a:buFont typeface="Arial" pitchFamily="34" charset="0"/>
              <a:buChar char="•"/>
              <a:defRPr i="1"/>
            </a:lvl3pPr>
            <a:lvl4pPr marL="539750" indent="-273050">
              <a:buFont typeface="Arial" pitchFamily="34" charset="0"/>
              <a:buChar char="−"/>
              <a:defRPr i="0"/>
            </a:lvl4pPr>
            <a:lvl5pPr marL="806450" indent="-26670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1" name="Content Placeholder 4"/>
          <p:cNvSpPr>
            <a:spLocks noGrp="1"/>
          </p:cNvSpPr>
          <p:nvPr>
            <p:ph idx="14"/>
          </p:nvPr>
        </p:nvSpPr>
        <p:spPr>
          <a:xfrm>
            <a:off x="4637087" y="1804987"/>
            <a:ext cx="4121025" cy="4537075"/>
          </a:xfrm>
        </p:spPr>
        <p:txBody>
          <a:bodyPr/>
          <a:lstStyle>
            <a:lvl1pPr marL="0" indent="0">
              <a:buFont typeface="Arial" panose="020B0604020202020204" pitchFamily="34" charset="0"/>
              <a:buChar char="​"/>
              <a:defRPr b="0"/>
            </a:lvl1pPr>
            <a:lvl2pPr marL="266700" indent="-266700">
              <a:buFont typeface="Arial" pitchFamily="34" charset="0"/>
              <a:buChar char="•"/>
              <a:tabLst/>
              <a:defRPr/>
            </a:lvl2pPr>
            <a:lvl3pPr marL="266700" indent="-266700">
              <a:buFont typeface="Arial" pitchFamily="34" charset="0"/>
              <a:buChar char="•"/>
              <a:defRPr i="1"/>
            </a:lvl3pPr>
            <a:lvl4pPr marL="539750" indent="-273050">
              <a:buFont typeface="Arial" pitchFamily="34" charset="0"/>
              <a:buChar char="−"/>
              <a:defRPr i="0"/>
            </a:lvl4pPr>
            <a:lvl5pPr marL="806450" indent="-26670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3" name="Footer Placeholder 2"/>
          <p:cNvSpPr>
            <a:spLocks noGrp="1"/>
          </p:cNvSpPr>
          <p:nvPr>
            <p:ph type="ftr" sz="quarter" idx="10"/>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C2D1CC95-88A6-41E8-A04C-A97115B5171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8580160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GB" noProof="0" dirty="0" smtClean="0"/>
              <a:t>Click to edit Master title style</a:t>
            </a:r>
            <a:endParaRPr lang="en-GB" noProof="0" dirty="0"/>
          </a:p>
        </p:txBody>
      </p:sp>
      <p:sp>
        <p:nvSpPr>
          <p:cNvPr id="5" name="Subtitle 2"/>
          <p:cNvSpPr>
            <a:spLocks noGrp="1"/>
          </p:cNvSpPr>
          <p:nvPr>
            <p:ph type="body" sz="quarter" idx="13"/>
          </p:nvPr>
        </p:nvSpPr>
        <p:spPr>
          <a:xfrm>
            <a:off x="370113" y="756000"/>
            <a:ext cx="8388000" cy="1042988"/>
          </a:xfrm>
        </p:spPr>
        <p:txBody>
          <a:bodyPr>
            <a:noAutofit/>
          </a:bodyPr>
          <a:lstStyle>
            <a:lvl1pPr marL="0" indent="0">
              <a:spcBef>
                <a:spcPts val="0"/>
              </a:spcBef>
              <a:buNone/>
              <a:defRPr sz="3000" b="0">
                <a:solidFill>
                  <a:schemeClr val="accent5"/>
                </a:solidFill>
              </a:defRPr>
            </a:lvl1pPr>
          </a:lstStyle>
          <a:p>
            <a:pPr lvl="0"/>
            <a:r>
              <a:rPr lang="en-GB" dirty="0" smtClean="0"/>
              <a:t>Click to edit Master text styles</a:t>
            </a:r>
          </a:p>
        </p:txBody>
      </p:sp>
      <p:sp>
        <p:nvSpPr>
          <p:cNvPr id="11" name="Content Placeholder 3"/>
          <p:cNvSpPr>
            <a:spLocks noGrp="1"/>
          </p:cNvSpPr>
          <p:nvPr>
            <p:ph idx="1"/>
          </p:nvPr>
        </p:nvSpPr>
        <p:spPr>
          <a:xfrm>
            <a:off x="370113" y="1804987"/>
            <a:ext cx="2700000" cy="4537075"/>
          </a:xfrm>
        </p:spPr>
        <p:txBody>
          <a:bodyPr/>
          <a:lstStyle>
            <a:lvl1pPr marL="0" indent="0">
              <a:buFont typeface="Arial" panose="020B0604020202020204" pitchFamily="34" charset="0"/>
              <a:buChar char="​"/>
              <a:defRPr b="0"/>
            </a:lvl1pPr>
            <a:lvl2pPr marL="266700" indent="-266700">
              <a:buFont typeface="Arial" pitchFamily="34" charset="0"/>
              <a:buChar char="•"/>
              <a:tabLst/>
              <a:defRPr/>
            </a:lvl2pPr>
            <a:lvl3pPr marL="266700" indent="-266700">
              <a:buFont typeface="Arial" pitchFamily="34" charset="0"/>
              <a:buChar char="•"/>
              <a:defRPr i="1"/>
            </a:lvl3pPr>
            <a:lvl4pPr marL="539750" indent="-273050">
              <a:buFont typeface="Arial" pitchFamily="34" charset="0"/>
              <a:buChar char="−"/>
              <a:defRPr i="0"/>
            </a:lvl4pPr>
            <a:lvl5pPr marL="806450" indent="-26670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2" name="Content Placeholder 4"/>
          <p:cNvSpPr>
            <a:spLocks noGrp="1"/>
          </p:cNvSpPr>
          <p:nvPr>
            <p:ph idx="14"/>
          </p:nvPr>
        </p:nvSpPr>
        <p:spPr>
          <a:xfrm>
            <a:off x="3214175" y="1804987"/>
            <a:ext cx="2700000" cy="4537075"/>
          </a:xfrm>
        </p:spPr>
        <p:txBody>
          <a:bodyPr/>
          <a:lstStyle>
            <a:lvl1pPr marL="0" indent="0">
              <a:buFont typeface="Arial" panose="020B0604020202020204" pitchFamily="34" charset="0"/>
              <a:buChar char="​"/>
              <a:defRPr b="0"/>
            </a:lvl1pPr>
            <a:lvl2pPr marL="266700" indent="-266700">
              <a:buFont typeface="Arial" pitchFamily="34" charset="0"/>
              <a:buChar char="•"/>
              <a:tabLst/>
              <a:defRPr/>
            </a:lvl2pPr>
            <a:lvl3pPr marL="266700" indent="-266700">
              <a:buFont typeface="Arial" pitchFamily="34" charset="0"/>
              <a:buChar char="•"/>
              <a:defRPr i="1"/>
            </a:lvl3pPr>
            <a:lvl4pPr marL="539750" indent="-273050">
              <a:buFont typeface="Arial" pitchFamily="34" charset="0"/>
              <a:buChar char="−"/>
              <a:defRPr i="0"/>
            </a:lvl4pPr>
            <a:lvl5pPr marL="806450" indent="-26670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3" name="Content Placeholder 5"/>
          <p:cNvSpPr>
            <a:spLocks noGrp="1"/>
          </p:cNvSpPr>
          <p:nvPr>
            <p:ph idx="15"/>
          </p:nvPr>
        </p:nvSpPr>
        <p:spPr>
          <a:xfrm>
            <a:off x="6058238" y="1804987"/>
            <a:ext cx="2700000" cy="4537075"/>
          </a:xfrm>
        </p:spPr>
        <p:txBody>
          <a:bodyPr/>
          <a:lstStyle>
            <a:lvl1pPr marL="0" indent="0">
              <a:buFont typeface="Arial" panose="020B0604020202020204" pitchFamily="34" charset="0"/>
              <a:buChar char="​"/>
              <a:defRPr b="0"/>
            </a:lvl1pPr>
            <a:lvl2pPr marL="266700" indent="-266700">
              <a:buFont typeface="Arial" pitchFamily="34" charset="0"/>
              <a:buChar char="•"/>
              <a:tabLst/>
              <a:defRPr/>
            </a:lvl2pPr>
            <a:lvl3pPr marL="266700" indent="-266700">
              <a:buFont typeface="Arial" pitchFamily="34" charset="0"/>
              <a:buChar char="•"/>
              <a:defRPr i="1"/>
            </a:lvl3pPr>
            <a:lvl4pPr marL="539750" indent="-273050">
              <a:buFont typeface="Arial" pitchFamily="34" charset="0"/>
              <a:buChar char="−"/>
              <a:defRPr i="0"/>
            </a:lvl4pPr>
            <a:lvl5pPr marL="806450" indent="-26670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3" name="Footer Placeholder 2"/>
          <p:cNvSpPr>
            <a:spLocks noGrp="1"/>
          </p:cNvSpPr>
          <p:nvPr>
            <p:ph type="ftr" sz="quarter" idx="10"/>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C2D1CC95-88A6-41E8-A04C-A97115B5171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20154589"/>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alifica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17" name="Subtitle 2"/>
          <p:cNvSpPr>
            <a:spLocks noGrp="1"/>
          </p:cNvSpPr>
          <p:nvPr>
            <p:ph type="body" sz="quarter" idx="13"/>
          </p:nvPr>
        </p:nvSpPr>
        <p:spPr>
          <a:xfrm>
            <a:off x="370113" y="756000"/>
            <a:ext cx="8388000" cy="1042988"/>
          </a:xfrm>
        </p:spPr>
        <p:txBody>
          <a:bodyPr>
            <a:noAutofit/>
          </a:bodyPr>
          <a:lstStyle>
            <a:lvl1pPr marL="0" indent="0">
              <a:spcBef>
                <a:spcPts val="0"/>
              </a:spcBef>
              <a:buNone/>
              <a:defRPr sz="3000" b="0">
                <a:solidFill>
                  <a:schemeClr val="accent5"/>
                </a:solidFill>
              </a:defRPr>
            </a:lvl1pPr>
          </a:lstStyle>
          <a:p>
            <a:pPr lvl="0"/>
            <a:r>
              <a:rPr lang="en-GB" dirty="0" smtClean="0"/>
              <a:t>Click to edit Master text styles</a:t>
            </a:r>
          </a:p>
        </p:txBody>
      </p:sp>
      <p:sp>
        <p:nvSpPr>
          <p:cNvPr id="9" name="Text Placeholder 3"/>
          <p:cNvSpPr>
            <a:spLocks noGrp="1"/>
          </p:cNvSpPr>
          <p:nvPr>
            <p:ph type="body" sz="quarter" idx="14"/>
          </p:nvPr>
        </p:nvSpPr>
        <p:spPr>
          <a:xfrm>
            <a:off x="371788" y="1803600"/>
            <a:ext cx="4122000" cy="357187"/>
          </a:xfrm>
          <a:solidFill>
            <a:schemeClr val="accent3"/>
          </a:solidFill>
        </p:spPr>
        <p:txBody>
          <a:bodyPr anchor="ctr" anchorCtr="0"/>
          <a:lstStyle>
            <a:lvl1pPr marL="87313" indent="0">
              <a:buNone/>
              <a:defRPr>
                <a:solidFill>
                  <a:schemeClr val="bg1"/>
                </a:solidFill>
              </a:defRPr>
            </a:lvl1pPr>
          </a:lstStyle>
          <a:p>
            <a:pPr lvl="0"/>
            <a:r>
              <a:rPr lang="en-GB" dirty="0" smtClean="0"/>
              <a:t>Click to edit Master text styles</a:t>
            </a:r>
          </a:p>
        </p:txBody>
      </p:sp>
      <p:sp>
        <p:nvSpPr>
          <p:cNvPr id="3" name="Content Placeholder 4"/>
          <p:cNvSpPr>
            <a:spLocks noGrp="1"/>
          </p:cNvSpPr>
          <p:nvPr>
            <p:ph idx="1"/>
          </p:nvPr>
        </p:nvSpPr>
        <p:spPr>
          <a:xfrm>
            <a:off x="371787" y="2232000"/>
            <a:ext cx="4122000" cy="1800000"/>
          </a:xfrm>
        </p:spPr>
        <p:txBody>
          <a:bodyPr/>
          <a:lstStyle>
            <a:lvl1pPr marL="0" indent="0">
              <a:spcBef>
                <a:spcPts val="600"/>
              </a:spcBef>
              <a:buFont typeface="Arial" panose="020B0604020202020204" pitchFamily="34" charset="0"/>
              <a:buChar char="​"/>
              <a:defRPr b="0"/>
            </a:lvl1pPr>
            <a:lvl2pPr marL="271463" indent="-271463">
              <a:spcBef>
                <a:spcPts val="600"/>
              </a:spcBef>
              <a:buFont typeface="Arial" pitchFamily="34" charset="0"/>
              <a:buChar char="•"/>
              <a:tabLst/>
              <a:defRPr/>
            </a:lvl2pPr>
            <a:lvl3pPr marL="274638" indent="-274638">
              <a:spcBef>
                <a:spcPts val="600"/>
              </a:spcBef>
              <a:buFont typeface="Arial" pitchFamily="34" charset="0"/>
              <a:buChar char="•"/>
              <a:defRPr i="1"/>
            </a:lvl3pPr>
            <a:lvl4pPr marL="534988" indent="-263525">
              <a:spcBef>
                <a:spcPts val="600"/>
              </a:spcBef>
              <a:buFont typeface="Arial" pitchFamily="34" charset="0"/>
              <a:buChar char="−"/>
              <a:defRPr i="0"/>
            </a:lvl4pPr>
            <a:lvl5pPr marL="806450" indent="-271463">
              <a:spcBef>
                <a:spcPts val="600"/>
              </a:spcBef>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1" name="Text Placeholder 5"/>
          <p:cNvSpPr>
            <a:spLocks noGrp="1"/>
          </p:cNvSpPr>
          <p:nvPr>
            <p:ph type="body" sz="quarter" idx="16"/>
          </p:nvPr>
        </p:nvSpPr>
        <p:spPr>
          <a:xfrm>
            <a:off x="371788" y="4114800"/>
            <a:ext cx="4122000" cy="357187"/>
          </a:xfrm>
          <a:solidFill>
            <a:schemeClr val="accent3"/>
          </a:solidFill>
        </p:spPr>
        <p:txBody>
          <a:bodyPr anchor="ctr" anchorCtr="0"/>
          <a:lstStyle>
            <a:lvl1pPr marL="87313" indent="0">
              <a:buNone/>
              <a:defRPr>
                <a:solidFill>
                  <a:schemeClr val="bg1"/>
                </a:solidFill>
              </a:defRPr>
            </a:lvl1pPr>
          </a:lstStyle>
          <a:p>
            <a:pPr lvl="0"/>
            <a:r>
              <a:rPr lang="en-GB" dirty="0" smtClean="0"/>
              <a:t>Click to edit Master text styles</a:t>
            </a:r>
          </a:p>
        </p:txBody>
      </p:sp>
      <p:sp>
        <p:nvSpPr>
          <p:cNvPr id="10" name="Content Placeholder 6"/>
          <p:cNvSpPr>
            <a:spLocks noGrp="1"/>
          </p:cNvSpPr>
          <p:nvPr>
            <p:ph idx="15"/>
          </p:nvPr>
        </p:nvSpPr>
        <p:spPr>
          <a:xfrm>
            <a:off x="371787" y="4543200"/>
            <a:ext cx="4122000" cy="1800000"/>
          </a:xfrm>
        </p:spPr>
        <p:txBody>
          <a:bodyPr/>
          <a:lstStyle>
            <a:lvl1pPr marL="0" indent="0">
              <a:spcBef>
                <a:spcPts val="600"/>
              </a:spcBef>
              <a:buFont typeface="Arial" panose="020B0604020202020204" pitchFamily="34" charset="0"/>
              <a:buChar char="​"/>
              <a:defRPr b="0"/>
            </a:lvl1pPr>
            <a:lvl2pPr marL="271463" indent="-271463">
              <a:spcBef>
                <a:spcPts val="600"/>
              </a:spcBef>
              <a:buFont typeface="Arial" pitchFamily="34" charset="0"/>
              <a:buChar char="•"/>
              <a:tabLst/>
              <a:defRPr/>
            </a:lvl2pPr>
            <a:lvl3pPr marL="274638" indent="-274638">
              <a:spcBef>
                <a:spcPts val="600"/>
              </a:spcBef>
              <a:buFont typeface="Arial" pitchFamily="34" charset="0"/>
              <a:buChar char="•"/>
              <a:defRPr i="1"/>
            </a:lvl3pPr>
            <a:lvl4pPr marL="534988" indent="-263525">
              <a:spcBef>
                <a:spcPts val="600"/>
              </a:spcBef>
              <a:buFont typeface="Arial" pitchFamily="34" charset="0"/>
              <a:buChar char="−"/>
              <a:defRPr i="0"/>
            </a:lvl4pPr>
            <a:lvl5pPr marL="806450" indent="-271463">
              <a:spcBef>
                <a:spcPts val="600"/>
              </a:spcBef>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3" name="Text Placeholder 7"/>
          <p:cNvSpPr>
            <a:spLocks noGrp="1"/>
          </p:cNvSpPr>
          <p:nvPr>
            <p:ph type="body" sz="quarter" idx="18"/>
          </p:nvPr>
        </p:nvSpPr>
        <p:spPr>
          <a:xfrm>
            <a:off x="4637089" y="1803600"/>
            <a:ext cx="4121712" cy="357187"/>
          </a:xfrm>
          <a:solidFill>
            <a:schemeClr val="accent3"/>
          </a:solidFill>
        </p:spPr>
        <p:txBody>
          <a:bodyPr anchor="ctr" anchorCtr="0"/>
          <a:lstStyle>
            <a:lvl1pPr marL="87313" indent="0">
              <a:buNone/>
              <a:defRPr>
                <a:solidFill>
                  <a:schemeClr val="bg1"/>
                </a:solidFill>
              </a:defRPr>
            </a:lvl1pPr>
          </a:lstStyle>
          <a:p>
            <a:pPr lvl="0"/>
            <a:r>
              <a:rPr lang="en-GB" dirty="0" smtClean="0"/>
              <a:t>Click to edit Master text styles</a:t>
            </a:r>
          </a:p>
        </p:txBody>
      </p:sp>
      <p:sp>
        <p:nvSpPr>
          <p:cNvPr id="12" name="Content Placeholder 8"/>
          <p:cNvSpPr>
            <a:spLocks noGrp="1"/>
          </p:cNvSpPr>
          <p:nvPr>
            <p:ph idx="17"/>
          </p:nvPr>
        </p:nvSpPr>
        <p:spPr>
          <a:xfrm>
            <a:off x="4636801" y="2232000"/>
            <a:ext cx="4121438" cy="1800000"/>
          </a:xfrm>
        </p:spPr>
        <p:txBody>
          <a:bodyPr/>
          <a:lstStyle>
            <a:lvl1pPr marL="0" indent="0">
              <a:spcBef>
                <a:spcPts val="600"/>
              </a:spcBef>
              <a:buFont typeface="Arial" panose="020B0604020202020204" pitchFamily="34" charset="0"/>
              <a:buChar char="​"/>
              <a:defRPr b="0"/>
            </a:lvl1pPr>
            <a:lvl2pPr marL="271463" indent="-271463">
              <a:spcBef>
                <a:spcPts val="600"/>
              </a:spcBef>
              <a:buFont typeface="Arial" pitchFamily="34" charset="0"/>
              <a:buChar char="•"/>
              <a:tabLst/>
              <a:defRPr/>
            </a:lvl2pPr>
            <a:lvl3pPr marL="274638" indent="-274638">
              <a:spcBef>
                <a:spcPts val="600"/>
              </a:spcBef>
              <a:buFont typeface="Arial" pitchFamily="34" charset="0"/>
              <a:buChar char="•"/>
              <a:defRPr i="1"/>
            </a:lvl3pPr>
            <a:lvl4pPr marL="534988" indent="-263525">
              <a:spcBef>
                <a:spcPts val="600"/>
              </a:spcBef>
              <a:buFont typeface="Arial" pitchFamily="34" charset="0"/>
              <a:buChar char="−"/>
              <a:defRPr i="0"/>
            </a:lvl4pPr>
            <a:lvl5pPr marL="806450" indent="-271463">
              <a:spcBef>
                <a:spcPts val="600"/>
              </a:spcBef>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5" name="Text Placeholder 9"/>
          <p:cNvSpPr>
            <a:spLocks noGrp="1"/>
          </p:cNvSpPr>
          <p:nvPr>
            <p:ph type="body" sz="quarter" idx="20"/>
          </p:nvPr>
        </p:nvSpPr>
        <p:spPr>
          <a:xfrm>
            <a:off x="4636800" y="4114800"/>
            <a:ext cx="4122000" cy="357187"/>
          </a:xfrm>
          <a:solidFill>
            <a:schemeClr val="accent3"/>
          </a:solidFill>
        </p:spPr>
        <p:txBody>
          <a:bodyPr anchor="ctr" anchorCtr="0"/>
          <a:lstStyle>
            <a:lvl1pPr marL="87313" indent="0">
              <a:buNone/>
              <a:defRPr>
                <a:solidFill>
                  <a:schemeClr val="bg1"/>
                </a:solidFill>
              </a:defRPr>
            </a:lvl1pPr>
          </a:lstStyle>
          <a:p>
            <a:pPr lvl="0"/>
            <a:r>
              <a:rPr lang="en-GB" dirty="0" smtClean="0"/>
              <a:t>Click to edit Master text styles</a:t>
            </a:r>
          </a:p>
        </p:txBody>
      </p:sp>
      <p:sp>
        <p:nvSpPr>
          <p:cNvPr id="14" name="Content Placeholder 10"/>
          <p:cNvSpPr>
            <a:spLocks noGrp="1"/>
          </p:cNvSpPr>
          <p:nvPr>
            <p:ph idx="19"/>
          </p:nvPr>
        </p:nvSpPr>
        <p:spPr>
          <a:xfrm>
            <a:off x="4636800" y="4543200"/>
            <a:ext cx="4122000" cy="1800000"/>
          </a:xfrm>
        </p:spPr>
        <p:txBody>
          <a:bodyPr/>
          <a:lstStyle>
            <a:lvl1pPr marL="0" indent="0">
              <a:spcBef>
                <a:spcPts val="600"/>
              </a:spcBef>
              <a:buFont typeface="Arial" panose="020B0604020202020204" pitchFamily="34" charset="0"/>
              <a:buChar char="​"/>
              <a:defRPr b="0"/>
            </a:lvl1pPr>
            <a:lvl2pPr marL="271463" indent="-271463">
              <a:spcBef>
                <a:spcPts val="600"/>
              </a:spcBef>
              <a:buFont typeface="Arial" pitchFamily="34" charset="0"/>
              <a:buChar char="•"/>
              <a:tabLst/>
              <a:defRPr/>
            </a:lvl2pPr>
            <a:lvl3pPr marL="274638" indent="-274638">
              <a:spcBef>
                <a:spcPts val="600"/>
              </a:spcBef>
              <a:buFont typeface="Arial" pitchFamily="34" charset="0"/>
              <a:buChar char="•"/>
              <a:defRPr i="1"/>
            </a:lvl3pPr>
            <a:lvl4pPr marL="534988" indent="-263525">
              <a:spcBef>
                <a:spcPts val="600"/>
              </a:spcBef>
              <a:buFont typeface="Arial" pitchFamily="34" charset="0"/>
              <a:buChar char="−"/>
              <a:defRPr i="0"/>
            </a:lvl4pPr>
            <a:lvl5pPr marL="806450" indent="-271463">
              <a:spcBef>
                <a:spcPts val="600"/>
              </a:spcBef>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9" name="Footer Placeholder 3"/>
          <p:cNvSpPr>
            <a:spLocks noGrp="1"/>
          </p:cNvSpPr>
          <p:nvPr>
            <p:ph type="ftr" sz="quarter" idx="11"/>
          </p:nvPr>
        </p:nvSpPr>
        <p:spPr>
          <a:xfrm>
            <a:off x="720000" y="6597650"/>
            <a:ext cx="3774213" cy="126000"/>
          </a:xfrm>
          <a:prstGeom prst="rect">
            <a:avLst/>
          </a:prstGeom>
        </p:spPr>
        <p:txBody>
          <a:bodyPr lIns="0" tIns="0" rIns="0" bIns="0"/>
          <a:lstStyle>
            <a:lvl1pPr>
              <a:defRPr sz="800">
                <a:solidFill>
                  <a:srgbClr val="8C8C8C"/>
                </a:solidFill>
                <a:latin typeface="Arial" panose="020B0604020202020204" pitchFamily="34" charset="0"/>
                <a:cs typeface="Arial" panose="020B0604020202020204" pitchFamily="34" charset="0"/>
              </a:defRPr>
            </a:lvl1pPr>
          </a:lstStyle>
          <a:p>
            <a:endParaRPr lang="en-GB" dirty="0"/>
          </a:p>
        </p:txBody>
      </p:sp>
      <p:sp>
        <p:nvSpPr>
          <p:cNvPr id="20" name="Slide Number Placeholder 4"/>
          <p:cNvSpPr>
            <a:spLocks noGrp="1"/>
          </p:cNvSpPr>
          <p:nvPr>
            <p:ph type="sldNum" sz="quarter" idx="12"/>
          </p:nvPr>
        </p:nvSpPr>
        <p:spPr>
          <a:xfrm>
            <a:off x="358775" y="6597650"/>
            <a:ext cx="360000" cy="126000"/>
          </a:xfrm>
          <a:prstGeom prst="rect">
            <a:avLst/>
          </a:prstGeom>
        </p:spPr>
        <p:txBody>
          <a:bodyPr lIns="0" tIns="0" rIns="0" bIns="0"/>
          <a:lstStyle>
            <a:lvl1pPr>
              <a:defRPr sz="800">
                <a:solidFill>
                  <a:srgbClr val="8C8C8C"/>
                </a:solidFill>
                <a:latin typeface="Arial" panose="020B0604020202020204" pitchFamily="34" charset="0"/>
                <a:cs typeface="Arial" panose="020B0604020202020204" pitchFamily="34" charset="0"/>
              </a:defRPr>
            </a:lvl1pPr>
          </a:lstStyle>
          <a:p>
            <a:fld id="{313880FF-B11A-4FA9-B5CC-7226C1B8517C}" type="slidenum">
              <a:rPr lang="en-GB" smtClean="0"/>
              <a:pPr/>
              <a:t>‹#›</a:t>
            </a:fld>
            <a:endParaRPr lang="en-GB" dirty="0"/>
          </a:p>
        </p:txBody>
      </p:sp>
    </p:spTree>
    <p:extLst>
      <p:ext uri="{BB962C8B-B14F-4D97-AF65-F5344CB8AC3E}">
        <p14:creationId xmlns:p14="http://schemas.microsoft.com/office/powerpoint/2010/main" val="2793630918"/>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for Background Image">
    <p:spTree>
      <p:nvGrpSpPr>
        <p:cNvPr id="1" name=""/>
        <p:cNvGrpSpPr/>
        <p:nvPr/>
      </p:nvGrpSpPr>
      <p:grpSpPr>
        <a:xfrm>
          <a:off x="0" y="0"/>
          <a:ext cx="0" cy="0"/>
          <a:chOff x="0" y="0"/>
          <a:chExt cx="0" cy="0"/>
        </a:xfrm>
      </p:grpSpPr>
      <p:sp>
        <p:nvSpPr>
          <p:cNvPr id="2" name="Title 1"/>
          <p:cNvSpPr>
            <a:spLocks noGrp="1"/>
          </p:cNvSpPr>
          <p:nvPr>
            <p:ph type="title"/>
          </p:nvPr>
        </p:nvSpPr>
        <p:spPr>
          <a:xfrm>
            <a:off x="370113" y="296863"/>
            <a:ext cx="4124100" cy="456389"/>
          </a:xfrm>
        </p:spPr>
        <p:txBody>
          <a:bodyPr/>
          <a:lstStyle/>
          <a:p>
            <a:r>
              <a:rPr lang="en-GB" noProof="0" dirty="0" smtClean="0"/>
              <a:t>Click to edit Master title style</a:t>
            </a:r>
            <a:endParaRPr lang="en-GB" noProof="0" dirty="0"/>
          </a:p>
        </p:txBody>
      </p:sp>
      <p:sp>
        <p:nvSpPr>
          <p:cNvPr id="17" name="Subtitle 2"/>
          <p:cNvSpPr>
            <a:spLocks noGrp="1"/>
          </p:cNvSpPr>
          <p:nvPr>
            <p:ph type="body" sz="quarter" idx="13"/>
          </p:nvPr>
        </p:nvSpPr>
        <p:spPr>
          <a:xfrm>
            <a:off x="370113" y="756000"/>
            <a:ext cx="4124100" cy="923330"/>
          </a:xfrm>
        </p:spPr>
        <p:txBody>
          <a:bodyPr wrap="square">
            <a:spAutoFit/>
          </a:bodyPr>
          <a:lstStyle>
            <a:lvl1pPr marL="0" indent="0">
              <a:spcBef>
                <a:spcPts val="0"/>
              </a:spcBef>
              <a:buNone/>
              <a:defRPr sz="3000" b="0">
                <a:solidFill>
                  <a:schemeClr val="accent5"/>
                </a:solidFill>
              </a:defRPr>
            </a:lvl1pPr>
          </a:lstStyle>
          <a:p>
            <a:pPr lvl="0"/>
            <a:r>
              <a:rPr lang="en-GB" dirty="0" smtClean="0"/>
              <a:t>Click to edit Master text styles</a:t>
            </a:r>
          </a:p>
        </p:txBody>
      </p:sp>
      <p:sp>
        <p:nvSpPr>
          <p:cNvPr id="3" name="Content Placeholder 3"/>
          <p:cNvSpPr>
            <a:spLocks noGrp="1"/>
          </p:cNvSpPr>
          <p:nvPr>
            <p:ph idx="1"/>
          </p:nvPr>
        </p:nvSpPr>
        <p:spPr>
          <a:xfrm>
            <a:off x="370113" y="1804988"/>
            <a:ext cx="4122000" cy="4537075"/>
          </a:xfrm>
        </p:spPr>
        <p:txBody>
          <a:bodyPr/>
          <a:lstStyle>
            <a:lvl1pPr marL="0" indent="0">
              <a:buFont typeface="Arial" panose="020B0604020202020204" pitchFamily="34" charset="0"/>
              <a:buChar char="​"/>
              <a:defRPr b="0"/>
            </a:lvl1pPr>
            <a:lvl2pPr marL="266700" indent="-266700">
              <a:buFont typeface="Arial" pitchFamily="34" charset="0"/>
              <a:buChar char="•"/>
              <a:tabLst/>
              <a:defRPr/>
            </a:lvl2pPr>
            <a:lvl3pPr marL="266700" indent="-266700">
              <a:buFont typeface="Arial" pitchFamily="34" charset="0"/>
              <a:buChar char="•"/>
              <a:defRPr/>
            </a:lvl3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8" name="Footer Placeholder 3"/>
          <p:cNvSpPr>
            <a:spLocks noGrp="1"/>
          </p:cNvSpPr>
          <p:nvPr>
            <p:ph type="ftr" sz="quarter" idx="11"/>
          </p:nvPr>
        </p:nvSpPr>
        <p:spPr>
          <a:xfrm>
            <a:off x="720000" y="6597650"/>
            <a:ext cx="3774213" cy="126000"/>
          </a:xfrm>
          <a:prstGeom prst="rect">
            <a:avLst/>
          </a:prstGeom>
        </p:spPr>
        <p:txBody>
          <a:bodyPr lIns="0" tIns="0" rIns="0" bIns="0"/>
          <a:lstStyle>
            <a:lvl1pPr>
              <a:defRPr sz="800">
                <a:solidFill>
                  <a:srgbClr val="8C8C8C"/>
                </a:solidFill>
                <a:latin typeface="Arial" panose="020B0604020202020204" pitchFamily="34" charset="0"/>
                <a:cs typeface="Arial" panose="020B0604020202020204" pitchFamily="34" charset="0"/>
              </a:defRPr>
            </a:lvl1pPr>
          </a:lstStyle>
          <a:p>
            <a:endParaRPr lang="en-GB" dirty="0"/>
          </a:p>
        </p:txBody>
      </p:sp>
      <p:sp>
        <p:nvSpPr>
          <p:cNvPr id="10" name="Slide Number Placeholder 4"/>
          <p:cNvSpPr>
            <a:spLocks noGrp="1"/>
          </p:cNvSpPr>
          <p:nvPr>
            <p:ph type="sldNum" sz="quarter" idx="12"/>
          </p:nvPr>
        </p:nvSpPr>
        <p:spPr>
          <a:xfrm>
            <a:off x="358775" y="6597650"/>
            <a:ext cx="360000" cy="126000"/>
          </a:xfrm>
          <a:prstGeom prst="rect">
            <a:avLst/>
          </a:prstGeom>
        </p:spPr>
        <p:txBody>
          <a:bodyPr lIns="0" tIns="0" rIns="0" bIns="0"/>
          <a:lstStyle>
            <a:lvl1pPr>
              <a:defRPr sz="800">
                <a:solidFill>
                  <a:srgbClr val="8C8C8C"/>
                </a:solidFill>
                <a:latin typeface="Arial" panose="020B0604020202020204" pitchFamily="34" charset="0"/>
                <a:cs typeface="Arial" panose="020B0604020202020204" pitchFamily="34" charset="0"/>
              </a:defRPr>
            </a:lvl1pPr>
          </a:lstStyle>
          <a:p>
            <a:fld id="{313880FF-B11A-4FA9-B5CC-7226C1B8517C}" type="slidenum">
              <a:rPr lang="en-GB" smtClean="0"/>
              <a:pPr/>
              <a:t>‹#›</a:t>
            </a:fld>
            <a:endParaRPr lang="en-GB" dirty="0"/>
          </a:p>
        </p:txBody>
      </p:sp>
    </p:spTree>
    <p:extLst>
      <p:ext uri="{BB962C8B-B14F-4D97-AF65-F5344CB8AC3E}">
        <p14:creationId xmlns:p14="http://schemas.microsoft.com/office/powerpoint/2010/main" val="3355967637"/>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ox and Background Image">
    <p:spTree>
      <p:nvGrpSpPr>
        <p:cNvPr id="1" name=""/>
        <p:cNvGrpSpPr/>
        <p:nvPr/>
      </p:nvGrpSpPr>
      <p:grpSpPr>
        <a:xfrm>
          <a:off x="0" y="0"/>
          <a:ext cx="0" cy="0"/>
          <a:chOff x="0" y="0"/>
          <a:chExt cx="0" cy="0"/>
        </a:xfrm>
      </p:grpSpPr>
      <p:sp>
        <p:nvSpPr>
          <p:cNvPr id="17" name="Title Placeholder 1"/>
          <p:cNvSpPr>
            <a:spLocks noGrp="1"/>
          </p:cNvSpPr>
          <p:nvPr>
            <p:ph type="body" sz="quarter" idx="13"/>
          </p:nvPr>
        </p:nvSpPr>
        <p:spPr>
          <a:xfrm>
            <a:off x="566710" y="756033"/>
            <a:ext cx="4619916" cy="923330"/>
          </a:xfrm>
        </p:spPr>
        <p:txBody>
          <a:bodyPr anchor="b" anchorCtr="0">
            <a:noAutofit/>
          </a:bodyPr>
          <a:lstStyle>
            <a:lvl1pPr marL="0" indent="0">
              <a:spcBef>
                <a:spcPts val="0"/>
              </a:spcBef>
              <a:buNone/>
              <a:defRPr sz="3000" b="0">
                <a:solidFill>
                  <a:schemeClr val="accent3"/>
                </a:solidFill>
                <a:latin typeface="+mj-lt"/>
              </a:defRPr>
            </a:lvl1pPr>
          </a:lstStyle>
          <a:p>
            <a:pPr lvl="0"/>
            <a:r>
              <a:rPr lang="en-GB" dirty="0" smtClean="0"/>
              <a:t>Click to edit Master text styles</a:t>
            </a:r>
          </a:p>
        </p:txBody>
      </p:sp>
      <p:sp>
        <p:nvSpPr>
          <p:cNvPr id="3" name="Content Placeholder 2"/>
          <p:cNvSpPr>
            <a:spLocks noGrp="1"/>
          </p:cNvSpPr>
          <p:nvPr>
            <p:ph idx="1"/>
          </p:nvPr>
        </p:nvSpPr>
        <p:spPr>
          <a:xfrm>
            <a:off x="566710" y="1803600"/>
            <a:ext cx="4619657" cy="4176000"/>
          </a:xfrm>
        </p:spPr>
        <p:txBody>
          <a:bodyPr/>
          <a:lstStyle>
            <a:lvl1pPr marL="0" indent="0">
              <a:buFont typeface="Arial" panose="020B0604020202020204" pitchFamily="34" charset="0"/>
              <a:buChar char="​"/>
              <a:defRPr b="0"/>
            </a:lvl1pPr>
            <a:lvl2pPr marL="266700" indent="-266700">
              <a:buFont typeface="Arial" pitchFamily="34" charset="0"/>
              <a:buChar char="•"/>
              <a:tabLst/>
              <a:defRPr/>
            </a:lvl2pPr>
            <a:lvl3pPr marL="266700" indent="-266700">
              <a:buFont typeface="Arial" pitchFamily="34" charset="0"/>
              <a:buChar char="•"/>
              <a:defRPr/>
            </a:lvl3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Footer Placeholder 3"/>
          <p:cNvSpPr>
            <a:spLocks noGrp="1"/>
          </p:cNvSpPr>
          <p:nvPr>
            <p:ph type="ftr" sz="quarter" idx="11"/>
          </p:nvPr>
        </p:nvSpPr>
        <p:spPr>
          <a:xfrm>
            <a:off x="720000" y="6597650"/>
            <a:ext cx="3774213" cy="126000"/>
          </a:xfrm>
          <a:prstGeom prst="rect">
            <a:avLst/>
          </a:prstGeom>
        </p:spPr>
        <p:txBody>
          <a:bodyPr lIns="0" tIns="0" rIns="0" bIns="0"/>
          <a:lstStyle>
            <a:lvl1pPr>
              <a:defRPr sz="800">
                <a:solidFill>
                  <a:srgbClr val="8C8C8C"/>
                </a:solidFill>
                <a:latin typeface="Arial" panose="020B0604020202020204" pitchFamily="34" charset="0"/>
                <a:cs typeface="Arial" panose="020B0604020202020204" pitchFamily="34" charset="0"/>
              </a:defRPr>
            </a:lvl1pPr>
          </a:lstStyle>
          <a:p>
            <a:endParaRPr lang="en-GB" dirty="0"/>
          </a:p>
        </p:txBody>
      </p:sp>
      <p:sp>
        <p:nvSpPr>
          <p:cNvPr id="9" name="Slide Number Placeholder 4"/>
          <p:cNvSpPr>
            <a:spLocks noGrp="1"/>
          </p:cNvSpPr>
          <p:nvPr>
            <p:ph type="sldNum" sz="quarter" idx="12"/>
          </p:nvPr>
        </p:nvSpPr>
        <p:spPr>
          <a:xfrm>
            <a:off x="358775" y="6597650"/>
            <a:ext cx="360000" cy="126000"/>
          </a:xfrm>
          <a:prstGeom prst="rect">
            <a:avLst/>
          </a:prstGeom>
        </p:spPr>
        <p:txBody>
          <a:bodyPr lIns="0" tIns="0" rIns="0" bIns="0"/>
          <a:lstStyle>
            <a:lvl1pPr>
              <a:defRPr sz="800">
                <a:solidFill>
                  <a:srgbClr val="8C8C8C"/>
                </a:solidFill>
                <a:latin typeface="Arial" panose="020B0604020202020204" pitchFamily="34" charset="0"/>
                <a:cs typeface="Arial" panose="020B0604020202020204" pitchFamily="34" charset="0"/>
              </a:defRPr>
            </a:lvl1pPr>
          </a:lstStyle>
          <a:p>
            <a:fld id="{313880FF-B11A-4FA9-B5CC-7226C1B8517C}" type="slidenum">
              <a:rPr lang="en-GB" smtClean="0"/>
              <a:pPr/>
              <a:t>‹#›</a:t>
            </a:fld>
            <a:endParaRPr lang="en-GB" dirty="0"/>
          </a:p>
        </p:txBody>
      </p:sp>
    </p:spTree>
    <p:extLst>
      <p:ext uri="{BB962C8B-B14F-4D97-AF65-F5344CB8AC3E}">
        <p14:creationId xmlns:p14="http://schemas.microsoft.com/office/powerpoint/2010/main" val="605562251"/>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ey Statement Slide 1">
    <p:bg>
      <p:bgPr>
        <a:solidFill>
          <a:schemeClr val="accent3"/>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3" y="295200"/>
            <a:ext cx="6845093" cy="6046863"/>
          </a:xfrm>
        </p:spPr>
        <p:txBody>
          <a:bodyPr>
            <a:noAutofit/>
          </a:bodyPr>
          <a:lstStyle>
            <a:lvl1pPr marL="0" indent="0">
              <a:spcBef>
                <a:spcPts val="0"/>
              </a:spcBef>
              <a:buNone/>
              <a:defRPr sz="3000" b="0">
                <a:solidFill>
                  <a:schemeClr val="bg1"/>
                </a:solidFill>
              </a:defRPr>
            </a:lvl1pPr>
            <a:lvl2pPr marL="0" indent="0">
              <a:buNone/>
              <a:tabLst/>
              <a:defRPr sz="3000" b="0">
                <a:solidFill>
                  <a:schemeClr val="bg1"/>
                </a:solidFill>
              </a:defRPr>
            </a:lvl2pPr>
            <a:lvl3pPr marL="274638" indent="-274638">
              <a:buFont typeface="Arial" pitchFamily="34" charset="0"/>
              <a:buChar char="•"/>
              <a:defRPr sz="3000" b="0">
                <a:solidFill>
                  <a:schemeClr val="bg1"/>
                </a:solidFill>
              </a:defRPr>
            </a:lvl3pPr>
            <a:lvl4pPr>
              <a:defRPr sz="3000" b="0">
                <a:solidFill>
                  <a:schemeClr val="bg1"/>
                </a:solidFill>
              </a:defRPr>
            </a:lvl4pPr>
            <a:lvl5pPr>
              <a:defRPr sz="3000" b="0">
                <a:solidFill>
                  <a:schemeClr val="bg1"/>
                </a:solidFill>
              </a:defRPr>
            </a:lvl5pPr>
          </a:lstStyle>
          <a:p>
            <a:pPr lvl="0"/>
            <a:r>
              <a:rPr lang="en-GB" dirty="0" smtClean="0"/>
              <a:t>Click to edit Master text styles</a:t>
            </a:r>
          </a:p>
        </p:txBody>
      </p:sp>
      <p:sp>
        <p:nvSpPr>
          <p:cNvPr id="6" name="Footer Placeholder 3"/>
          <p:cNvSpPr>
            <a:spLocks noGrp="1"/>
          </p:cNvSpPr>
          <p:nvPr>
            <p:ph type="ftr" sz="quarter" idx="11"/>
          </p:nvPr>
        </p:nvSpPr>
        <p:spPr>
          <a:xfrm>
            <a:off x="720000" y="6597650"/>
            <a:ext cx="3774213" cy="126000"/>
          </a:xfrm>
          <a:prstGeom prst="rect">
            <a:avLst/>
          </a:prstGeom>
        </p:spPr>
        <p:txBody>
          <a:bodyPr lIns="0" tIns="0" rIns="0" bIns="0"/>
          <a:lstStyle>
            <a:lvl1pPr>
              <a:defRPr sz="800">
                <a:solidFill>
                  <a:srgbClr val="FFFFFF"/>
                </a:solidFill>
                <a:latin typeface="Arial" panose="020B0604020202020204" pitchFamily="34" charset="0"/>
                <a:cs typeface="Arial" panose="020B0604020202020204" pitchFamily="34" charset="0"/>
              </a:defRPr>
            </a:lvl1pPr>
          </a:lstStyle>
          <a:p>
            <a:endParaRPr lang="en-GB" dirty="0"/>
          </a:p>
        </p:txBody>
      </p:sp>
      <p:sp>
        <p:nvSpPr>
          <p:cNvPr id="7" name="Slide Number Placeholder 4"/>
          <p:cNvSpPr>
            <a:spLocks noGrp="1"/>
          </p:cNvSpPr>
          <p:nvPr>
            <p:ph type="sldNum" sz="quarter" idx="12"/>
          </p:nvPr>
        </p:nvSpPr>
        <p:spPr>
          <a:xfrm>
            <a:off x="358775" y="6597650"/>
            <a:ext cx="360000" cy="126000"/>
          </a:xfrm>
          <a:prstGeom prst="rect">
            <a:avLst/>
          </a:prstGeom>
        </p:spPr>
        <p:txBody>
          <a:bodyPr lIns="0" tIns="0" rIns="0" bIns="0"/>
          <a:lstStyle>
            <a:lvl1pPr>
              <a:defRPr sz="800">
                <a:solidFill>
                  <a:srgbClr val="FFFFFF"/>
                </a:solidFill>
                <a:latin typeface="Arial" panose="020B0604020202020204" pitchFamily="34" charset="0"/>
                <a:cs typeface="Arial" panose="020B0604020202020204" pitchFamily="34" charset="0"/>
              </a:defRPr>
            </a:lvl1pPr>
          </a:lstStyle>
          <a:p>
            <a:fld id="{313880FF-B11A-4FA9-B5CC-7226C1B8517C}" type="slidenum">
              <a:rPr lang="en-GB" smtClean="0"/>
              <a:pPr/>
              <a:t>‹#›</a:t>
            </a:fld>
            <a:endParaRPr lang="en-GB" dirty="0"/>
          </a:p>
        </p:txBody>
      </p:sp>
    </p:spTree>
    <p:extLst>
      <p:ext uri="{BB962C8B-B14F-4D97-AF65-F5344CB8AC3E}">
        <p14:creationId xmlns:p14="http://schemas.microsoft.com/office/powerpoint/2010/main" val="2786755587"/>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Key Statement Slide 2">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3" y="295200"/>
            <a:ext cx="6845093" cy="6046863"/>
          </a:xfrm>
        </p:spPr>
        <p:txBody>
          <a:bodyPr>
            <a:noAutofit/>
          </a:bodyPr>
          <a:lstStyle>
            <a:lvl1pPr marL="0" indent="0">
              <a:spcBef>
                <a:spcPts val="0"/>
              </a:spcBef>
              <a:buNone/>
              <a:defRPr sz="3000" b="0">
                <a:solidFill>
                  <a:schemeClr val="bg1"/>
                </a:solidFill>
              </a:defRPr>
            </a:lvl1pPr>
            <a:lvl2pPr marL="0" indent="0">
              <a:buNone/>
              <a:tabLst/>
              <a:defRPr sz="3000" b="0">
                <a:solidFill>
                  <a:schemeClr val="bg1"/>
                </a:solidFill>
              </a:defRPr>
            </a:lvl2pPr>
            <a:lvl3pPr marL="274638" indent="-274638">
              <a:buFont typeface="Arial" pitchFamily="34" charset="0"/>
              <a:buChar char="•"/>
              <a:defRPr sz="3000" b="0">
                <a:solidFill>
                  <a:schemeClr val="bg1"/>
                </a:solidFill>
              </a:defRPr>
            </a:lvl3pPr>
            <a:lvl4pPr>
              <a:defRPr sz="3000" b="0">
                <a:solidFill>
                  <a:schemeClr val="bg1"/>
                </a:solidFill>
              </a:defRPr>
            </a:lvl4pPr>
            <a:lvl5pPr>
              <a:defRPr sz="3000" b="0">
                <a:solidFill>
                  <a:schemeClr val="bg1"/>
                </a:solidFill>
              </a:defRPr>
            </a:lvl5pPr>
          </a:lstStyle>
          <a:p>
            <a:pPr lvl="0"/>
            <a:r>
              <a:rPr lang="en-GB" dirty="0" smtClean="0"/>
              <a:t>Click to edit Master text styles</a:t>
            </a:r>
          </a:p>
        </p:txBody>
      </p:sp>
      <p:sp>
        <p:nvSpPr>
          <p:cNvPr id="6" name="Footer Placeholder 3"/>
          <p:cNvSpPr>
            <a:spLocks noGrp="1"/>
          </p:cNvSpPr>
          <p:nvPr>
            <p:ph type="ftr" sz="quarter" idx="11"/>
          </p:nvPr>
        </p:nvSpPr>
        <p:spPr>
          <a:xfrm>
            <a:off x="720000" y="6597650"/>
            <a:ext cx="3774213" cy="126000"/>
          </a:xfrm>
          <a:prstGeom prst="rect">
            <a:avLst/>
          </a:prstGeom>
        </p:spPr>
        <p:txBody>
          <a:bodyPr lIns="0" tIns="0" rIns="0" bIns="0"/>
          <a:lstStyle>
            <a:lvl1pPr>
              <a:defRPr sz="800">
                <a:solidFill>
                  <a:srgbClr val="FFFFFF"/>
                </a:solidFill>
                <a:latin typeface="Arial" panose="020B0604020202020204" pitchFamily="34" charset="0"/>
                <a:cs typeface="Arial" panose="020B0604020202020204" pitchFamily="34" charset="0"/>
              </a:defRPr>
            </a:lvl1pPr>
          </a:lstStyle>
          <a:p>
            <a:endParaRPr lang="en-GB" dirty="0"/>
          </a:p>
        </p:txBody>
      </p:sp>
      <p:sp>
        <p:nvSpPr>
          <p:cNvPr id="7" name="Slide Number Placeholder 4"/>
          <p:cNvSpPr>
            <a:spLocks noGrp="1"/>
          </p:cNvSpPr>
          <p:nvPr>
            <p:ph type="sldNum" sz="quarter" idx="12"/>
          </p:nvPr>
        </p:nvSpPr>
        <p:spPr>
          <a:xfrm>
            <a:off x="358775" y="6597650"/>
            <a:ext cx="360000" cy="126000"/>
          </a:xfrm>
          <a:prstGeom prst="rect">
            <a:avLst/>
          </a:prstGeom>
        </p:spPr>
        <p:txBody>
          <a:bodyPr lIns="0" tIns="0" rIns="0" bIns="0"/>
          <a:lstStyle>
            <a:lvl1pPr>
              <a:defRPr sz="800">
                <a:solidFill>
                  <a:srgbClr val="FFFFFF"/>
                </a:solidFill>
                <a:latin typeface="Arial" panose="020B0604020202020204" pitchFamily="34" charset="0"/>
                <a:cs typeface="Arial" panose="020B0604020202020204" pitchFamily="34" charset="0"/>
              </a:defRPr>
            </a:lvl1pPr>
          </a:lstStyle>
          <a:p>
            <a:fld id="{313880FF-B11A-4FA9-B5CC-7226C1B8517C}" type="slidenum">
              <a:rPr lang="en-GB" smtClean="0"/>
              <a:pPr/>
              <a:t>‹#›</a:t>
            </a:fld>
            <a:endParaRPr lang="en-GB" dirty="0"/>
          </a:p>
        </p:txBody>
      </p:sp>
    </p:spTree>
    <p:extLst>
      <p:ext uri="{BB962C8B-B14F-4D97-AF65-F5344CB8AC3E}">
        <p14:creationId xmlns:p14="http://schemas.microsoft.com/office/powerpoint/2010/main" val="2859197788"/>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Key Statement Slide 3">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3" y="295200"/>
            <a:ext cx="6845093" cy="6046863"/>
          </a:xfrm>
        </p:spPr>
        <p:txBody>
          <a:bodyPr>
            <a:noAutofit/>
          </a:bodyPr>
          <a:lstStyle>
            <a:lvl1pPr marL="0" indent="0">
              <a:spcBef>
                <a:spcPts val="0"/>
              </a:spcBef>
              <a:buNone/>
              <a:defRPr sz="3000" b="0">
                <a:solidFill>
                  <a:schemeClr val="bg1"/>
                </a:solidFill>
              </a:defRPr>
            </a:lvl1pPr>
            <a:lvl2pPr marL="0" indent="0">
              <a:buNone/>
              <a:tabLst/>
              <a:defRPr sz="3000" b="0">
                <a:solidFill>
                  <a:schemeClr val="bg1"/>
                </a:solidFill>
              </a:defRPr>
            </a:lvl2pPr>
            <a:lvl3pPr marL="274638" indent="-274638">
              <a:buFont typeface="Arial" pitchFamily="34" charset="0"/>
              <a:buChar char="•"/>
              <a:defRPr sz="3000" b="0">
                <a:solidFill>
                  <a:schemeClr val="bg1"/>
                </a:solidFill>
              </a:defRPr>
            </a:lvl3pPr>
            <a:lvl4pPr>
              <a:defRPr sz="3000" b="0">
                <a:solidFill>
                  <a:schemeClr val="bg1"/>
                </a:solidFill>
              </a:defRPr>
            </a:lvl4pPr>
            <a:lvl5pPr>
              <a:defRPr sz="3000" b="0">
                <a:solidFill>
                  <a:schemeClr val="bg1"/>
                </a:solidFill>
              </a:defRPr>
            </a:lvl5pPr>
          </a:lstStyle>
          <a:p>
            <a:pPr lvl="0"/>
            <a:r>
              <a:rPr lang="en-GB" dirty="0" smtClean="0"/>
              <a:t>Click to edit Master text styles</a:t>
            </a:r>
          </a:p>
        </p:txBody>
      </p:sp>
      <p:sp>
        <p:nvSpPr>
          <p:cNvPr id="6" name="Footer Placeholder 3"/>
          <p:cNvSpPr>
            <a:spLocks noGrp="1"/>
          </p:cNvSpPr>
          <p:nvPr>
            <p:ph type="ftr" sz="quarter" idx="11"/>
          </p:nvPr>
        </p:nvSpPr>
        <p:spPr>
          <a:xfrm>
            <a:off x="720000" y="6597650"/>
            <a:ext cx="3774213" cy="126000"/>
          </a:xfrm>
          <a:prstGeom prst="rect">
            <a:avLst/>
          </a:prstGeom>
        </p:spPr>
        <p:txBody>
          <a:bodyPr lIns="0" tIns="0" rIns="0" bIns="0"/>
          <a:lstStyle>
            <a:lvl1pPr>
              <a:defRPr sz="800">
                <a:solidFill>
                  <a:srgbClr val="FFFFFF"/>
                </a:solidFill>
                <a:latin typeface="Arial" panose="020B0604020202020204" pitchFamily="34" charset="0"/>
                <a:cs typeface="Arial" panose="020B0604020202020204" pitchFamily="34" charset="0"/>
              </a:defRPr>
            </a:lvl1pPr>
          </a:lstStyle>
          <a:p>
            <a:endParaRPr lang="en-GB" dirty="0"/>
          </a:p>
        </p:txBody>
      </p:sp>
      <p:sp>
        <p:nvSpPr>
          <p:cNvPr id="7" name="Slide Number Placeholder 4"/>
          <p:cNvSpPr>
            <a:spLocks noGrp="1"/>
          </p:cNvSpPr>
          <p:nvPr>
            <p:ph type="sldNum" sz="quarter" idx="12"/>
          </p:nvPr>
        </p:nvSpPr>
        <p:spPr>
          <a:xfrm>
            <a:off x="358775" y="6597650"/>
            <a:ext cx="360000" cy="126000"/>
          </a:xfrm>
          <a:prstGeom prst="rect">
            <a:avLst/>
          </a:prstGeom>
        </p:spPr>
        <p:txBody>
          <a:bodyPr lIns="0" tIns="0" rIns="0" bIns="0"/>
          <a:lstStyle>
            <a:lvl1pPr>
              <a:defRPr sz="800">
                <a:solidFill>
                  <a:srgbClr val="FFFFFF"/>
                </a:solidFill>
                <a:latin typeface="Arial" panose="020B0604020202020204" pitchFamily="34" charset="0"/>
                <a:cs typeface="Arial" panose="020B0604020202020204" pitchFamily="34" charset="0"/>
              </a:defRPr>
            </a:lvl1pPr>
          </a:lstStyle>
          <a:p>
            <a:fld id="{313880FF-B11A-4FA9-B5CC-7226C1B8517C}" type="slidenum">
              <a:rPr lang="en-GB" smtClean="0"/>
              <a:pPr/>
              <a:t>‹#›</a:t>
            </a:fld>
            <a:endParaRPr lang="en-GB" dirty="0"/>
          </a:p>
        </p:txBody>
      </p:sp>
    </p:spTree>
    <p:extLst>
      <p:ext uri="{BB962C8B-B14F-4D97-AF65-F5344CB8AC3E}">
        <p14:creationId xmlns:p14="http://schemas.microsoft.com/office/powerpoint/2010/main" val="1106529275"/>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ontents 1">
    <p:bg>
      <p:bgPr>
        <a:solidFill>
          <a:schemeClr val="accent1"/>
        </a:solidFill>
        <a:effectLst/>
      </p:bgPr>
    </p:bg>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370113" y="295200"/>
            <a:ext cx="8388000" cy="1441410"/>
          </a:xfrm>
          <a:prstGeom prst="rect">
            <a:avLst/>
          </a:prstGeom>
        </p:spPr>
        <p:txBody>
          <a:bodyPr vert="horz" lIns="0" tIns="0" rIns="0" bIns="0" rtlCol="0" anchor="t" anchorCtr="0">
            <a:noAutofit/>
          </a:bodyPr>
          <a:lstStyle>
            <a:lvl1pPr>
              <a:defRPr sz="3000">
                <a:solidFill>
                  <a:schemeClr val="accent3"/>
                </a:solidFill>
              </a:defRPr>
            </a:lvl1pPr>
          </a:lstStyle>
          <a:p>
            <a:r>
              <a:rPr lang="en-GB" dirty="0" smtClean="0"/>
              <a:t>Click to edit Master title style</a:t>
            </a:r>
            <a:endParaRPr lang="en-GB" dirty="0"/>
          </a:p>
        </p:txBody>
      </p:sp>
      <p:sp>
        <p:nvSpPr>
          <p:cNvPr id="3" name="Content Placeholder 2"/>
          <p:cNvSpPr>
            <a:spLocks noGrp="1"/>
          </p:cNvSpPr>
          <p:nvPr>
            <p:ph idx="1"/>
          </p:nvPr>
        </p:nvSpPr>
        <p:spPr>
          <a:xfrm>
            <a:off x="370113" y="1804988"/>
            <a:ext cx="8388000" cy="4537075"/>
          </a:xfrm>
        </p:spPr>
        <p:txBody>
          <a:bodyPr>
            <a:noAutofit/>
          </a:bodyPr>
          <a:lstStyle>
            <a:lvl1pPr marL="0" indent="0">
              <a:spcBef>
                <a:spcPts val="1800"/>
              </a:spcBef>
              <a:spcAft>
                <a:spcPts val="0"/>
              </a:spcAft>
              <a:buFont typeface="Arial" panose="020B0604020202020204" pitchFamily="34" charset="0"/>
              <a:buChar char="​"/>
              <a:defRPr sz="1800" b="0">
                <a:solidFill>
                  <a:schemeClr val="bg1"/>
                </a:solidFill>
              </a:defRPr>
            </a:lvl1pPr>
            <a:lvl2pPr marL="268288" indent="-268288">
              <a:spcBef>
                <a:spcPts val="600"/>
              </a:spcBef>
              <a:spcAft>
                <a:spcPts val="0"/>
              </a:spcAft>
              <a:buFont typeface="Arial" pitchFamily="34" charset="0"/>
              <a:buChar char="•"/>
              <a:tabLst/>
              <a:defRPr sz="1800" b="0">
                <a:solidFill>
                  <a:schemeClr val="bg1"/>
                </a:solidFill>
              </a:defRPr>
            </a:lvl2pPr>
            <a:lvl3pPr marL="274638" indent="-274638">
              <a:spcBef>
                <a:spcPts val="600"/>
              </a:spcBef>
              <a:spcAft>
                <a:spcPts val="0"/>
              </a:spcAft>
              <a:buFont typeface="Arial" pitchFamily="34" charset="0"/>
              <a:buChar char="•"/>
              <a:defRPr sz="1800" b="0">
                <a:solidFill>
                  <a:schemeClr val="bg1"/>
                </a:solidFill>
              </a:defRPr>
            </a:lvl3pPr>
            <a:lvl4pPr>
              <a:spcBef>
                <a:spcPts val="600"/>
              </a:spcBef>
              <a:spcAft>
                <a:spcPts val="0"/>
              </a:spcAft>
              <a:buFont typeface="Arial" pitchFamily="34" charset="0"/>
              <a:buChar char="−"/>
              <a:defRPr sz="1800" b="0">
                <a:solidFill>
                  <a:schemeClr val="bg1"/>
                </a:solidFill>
              </a:defRPr>
            </a:lvl4pPr>
            <a:lvl5pPr marL="806450" indent="-266700">
              <a:spcBef>
                <a:spcPts val="600"/>
              </a:spcBef>
              <a:spcAft>
                <a:spcPts val="0"/>
              </a:spcAft>
              <a:buFont typeface="Arial" pitchFamily="34" charset="0"/>
              <a:buChar char="−"/>
              <a:defRPr sz="1800" b="0">
                <a:solidFill>
                  <a:schemeClr val="bg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Footer Placeholder 3"/>
          <p:cNvSpPr>
            <a:spLocks noGrp="1"/>
          </p:cNvSpPr>
          <p:nvPr>
            <p:ph type="ftr" sz="quarter" idx="11"/>
          </p:nvPr>
        </p:nvSpPr>
        <p:spPr>
          <a:xfrm>
            <a:off x="720000" y="6597650"/>
            <a:ext cx="3774213" cy="126000"/>
          </a:xfrm>
          <a:prstGeom prst="rect">
            <a:avLst/>
          </a:prstGeom>
        </p:spPr>
        <p:txBody>
          <a:bodyPr lIns="0" tIns="0" rIns="0" bIns="0"/>
          <a:lstStyle>
            <a:lvl1pPr>
              <a:defRPr sz="800">
                <a:solidFill>
                  <a:srgbClr val="FFFFFF"/>
                </a:solidFill>
                <a:latin typeface="Arial" panose="020B0604020202020204" pitchFamily="34" charset="0"/>
                <a:cs typeface="Arial" panose="020B0604020202020204" pitchFamily="34" charset="0"/>
              </a:defRPr>
            </a:lvl1pPr>
          </a:lstStyle>
          <a:p>
            <a:endParaRPr lang="en-GB" dirty="0"/>
          </a:p>
        </p:txBody>
      </p:sp>
      <p:sp>
        <p:nvSpPr>
          <p:cNvPr id="9" name="Slide Number Placeholder 4"/>
          <p:cNvSpPr>
            <a:spLocks noGrp="1"/>
          </p:cNvSpPr>
          <p:nvPr>
            <p:ph type="sldNum" sz="quarter" idx="12"/>
          </p:nvPr>
        </p:nvSpPr>
        <p:spPr>
          <a:xfrm>
            <a:off x="358775" y="6597650"/>
            <a:ext cx="360000" cy="126000"/>
          </a:xfrm>
          <a:prstGeom prst="rect">
            <a:avLst/>
          </a:prstGeom>
        </p:spPr>
        <p:txBody>
          <a:bodyPr lIns="0" tIns="0" rIns="0" bIns="0"/>
          <a:lstStyle>
            <a:lvl1pPr>
              <a:defRPr sz="800">
                <a:solidFill>
                  <a:srgbClr val="FFFFFF"/>
                </a:solidFill>
                <a:latin typeface="Arial" panose="020B0604020202020204" pitchFamily="34" charset="0"/>
                <a:cs typeface="Arial" panose="020B0604020202020204" pitchFamily="34" charset="0"/>
              </a:defRPr>
            </a:lvl1pPr>
          </a:lstStyle>
          <a:p>
            <a:fld id="{313880FF-B11A-4FA9-B5CC-7226C1B8517C}" type="slidenum">
              <a:rPr lang="en-GB" smtClean="0"/>
              <a:pPr/>
              <a:t>‹#›</a:t>
            </a:fld>
            <a:endParaRPr lang="en-GB" dirty="0"/>
          </a:p>
        </p:txBody>
      </p:sp>
    </p:spTree>
    <p:extLst>
      <p:ext uri="{BB962C8B-B14F-4D97-AF65-F5344CB8AC3E}">
        <p14:creationId xmlns:p14="http://schemas.microsoft.com/office/powerpoint/2010/main" val="4033478434"/>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ents 2">
    <p:bg>
      <p:bgPr>
        <a:solidFill>
          <a:schemeClr val="bg1"/>
        </a:solidFill>
        <a:effectLst/>
      </p:bgPr>
    </p:bg>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370113" y="295200"/>
            <a:ext cx="8388000" cy="1441410"/>
          </a:xfrm>
          <a:prstGeom prst="rect">
            <a:avLst/>
          </a:prstGeom>
        </p:spPr>
        <p:txBody>
          <a:bodyPr vert="horz" lIns="0" tIns="0" rIns="0" bIns="0" rtlCol="0" anchor="t" anchorCtr="0">
            <a:noAutofit/>
          </a:bodyPr>
          <a:lstStyle>
            <a:lvl1pPr>
              <a:defRPr sz="3000">
                <a:solidFill>
                  <a:schemeClr val="accent2"/>
                </a:solidFill>
              </a:defRPr>
            </a:lvl1pPr>
          </a:lstStyle>
          <a:p>
            <a:r>
              <a:rPr lang="en-GB" dirty="0" smtClean="0"/>
              <a:t>Click to edit Master title style</a:t>
            </a:r>
            <a:endParaRPr lang="en-GB" dirty="0"/>
          </a:p>
        </p:txBody>
      </p:sp>
      <p:sp>
        <p:nvSpPr>
          <p:cNvPr id="3" name="Content Placeholder 2"/>
          <p:cNvSpPr>
            <a:spLocks noGrp="1"/>
          </p:cNvSpPr>
          <p:nvPr>
            <p:ph idx="1"/>
          </p:nvPr>
        </p:nvSpPr>
        <p:spPr>
          <a:xfrm>
            <a:off x="370113" y="1803600"/>
            <a:ext cx="8388000" cy="4345990"/>
          </a:xfrm>
        </p:spPr>
        <p:txBody>
          <a:bodyPr>
            <a:noAutofit/>
          </a:bodyPr>
          <a:lstStyle>
            <a:lvl1pPr marL="0" indent="0">
              <a:spcBef>
                <a:spcPts val="1800"/>
              </a:spcBef>
              <a:spcAft>
                <a:spcPts val="0"/>
              </a:spcAft>
              <a:buFont typeface="Arial" panose="020B0604020202020204" pitchFamily="34" charset="0"/>
              <a:buChar char="​"/>
              <a:defRPr sz="1800" b="0">
                <a:solidFill>
                  <a:schemeClr val="tx2"/>
                </a:solidFill>
              </a:defRPr>
            </a:lvl1pPr>
            <a:lvl2pPr marL="268288" indent="-268288">
              <a:spcBef>
                <a:spcPts val="600"/>
              </a:spcBef>
              <a:spcAft>
                <a:spcPts val="0"/>
              </a:spcAft>
              <a:buFont typeface="Arial" pitchFamily="34" charset="0"/>
              <a:buChar char="•"/>
              <a:tabLst/>
              <a:defRPr sz="1800" b="0">
                <a:solidFill>
                  <a:schemeClr val="tx2"/>
                </a:solidFill>
              </a:defRPr>
            </a:lvl2pPr>
            <a:lvl3pPr marL="274638" indent="-274638">
              <a:spcBef>
                <a:spcPts val="600"/>
              </a:spcBef>
              <a:spcAft>
                <a:spcPts val="0"/>
              </a:spcAft>
              <a:buFont typeface="Arial" pitchFamily="34" charset="0"/>
              <a:buChar char="•"/>
              <a:defRPr sz="1800" b="0">
                <a:solidFill>
                  <a:schemeClr val="tx2"/>
                </a:solidFill>
              </a:defRPr>
            </a:lvl3pPr>
            <a:lvl4pPr>
              <a:spcBef>
                <a:spcPts val="600"/>
              </a:spcBef>
              <a:spcAft>
                <a:spcPts val="0"/>
              </a:spcAft>
              <a:buFont typeface="Arial" pitchFamily="34" charset="0"/>
              <a:buChar char="−"/>
              <a:defRPr sz="1800" b="0">
                <a:solidFill>
                  <a:schemeClr val="tx2"/>
                </a:solidFill>
              </a:defRPr>
            </a:lvl4pPr>
            <a:lvl5pPr marL="806450" indent="-266700">
              <a:spcBef>
                <a:spcPts val="600"/>
              </a:spcBef>
              <a:spcAft>
                <a:spcPts val="0"/>
              </a:spcAft>
              <a:buFont typeface="Arial" pitchFamily="34" charset="0"/>
              <a:buChar char="−"/>
              <a:defRPr sz="1800" b="0">
                <a:solidFill>
                  <a:schemeClr val="tx2"/>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8" name="Footer Placeholder 3"/>
          <p:cNvSpPr>
            <a:spLocks noGrp="1"/>
          </p:cNvSpPr>
          <p:nvPr>
            <p:ph type="ftr" sz="quarter" idx="11"/>
          </p:nvPr>
        </p:nvSpPr>
        <p:spPr>
          <a:xfrm>
            <a:off x="720000" y="6597650"/>
            <a:ext cx="3774213" cy="126000"/>
          </a:xfrm>
          <a:prstGeom prst="rect">
            <a:avLst/>
          </a:prstGeom>
        </p:spPr>
        <p:txBody>
          <a:bodyPr lIns="0" tIns="0" rIns="0" bIns="0"/>
          <a:lstStyle>
            <a:lvl1pPr>
              <a:defRPr sz="800">
                <a:solidFill>
                  <a:srgbClr val="8C8C8C"/>
                </a:solidFill>
                <a:latin typeface="Arial" panose="020B0604020202020204" pitchFamily="34" charset="0"/>
                <a:cs typeface="Arial" panose="020B0604020202020204" pitchFamily="34" charset="0"/>
              </a:defRPr>
            </a:lvl1pPr>
          </a:lstStyle>
          <a:p>
            <a:endParaRPr lang="en-GB" dirty="0"/>
          </a:p>
        </p:txBody>
      </p:sp>
      <p:sp>
        <p:nvSpPr>
          <p:cNvPr id="10" name="Slide Number Placeholder 4"/>
          <p:cNvSpPr>
            <a:spLocks noGrp="1"/>
          </p:cNvSpPr>
          <p:nvPr>
            <p:ph type="sldNum" sz="quarter" idx="12"/>
          </p:nvPr>
        </p:nvSpPr>
        <p:spPr>
          <a:xfrm>
            <a:off x="358775" y="6597650"/>
            <a:ext cx="360000" cy="126000"/>
          </a:xfrm>
          <a:prstGeom prst="rect">
            <a:avLst/>
          </a:prstGeom>
        </p:spPr>
        <p:txBody>
          <a:bodyPr lIns="0" tIns="0" rIns="0" bIns="0"/>
          <a:lstStyle>
            <a:lvl1pPr>
              <a:defRPr sz="800">
                <a:solidFill>
                  <a:srgbClr val="8C8C8C"/>
                </a:solidFill>
                <a:latin typeface="Arial" panose="020B0604020202020204" pitchFamily="34" charset="0"/>
                <a:cs typeface="Arial" panose="020B0604020202020204" pitchFamily="34" charset="0"/>
              </a:defRPr>
            </a:lvl1pPr>
          </a:lstStyle>
          <a:p>
            <a:fld id="{313880FF-B11A-4FA9-B5CC-7226C1B8517C}" type="slidenum">
              <a:rPr lang="en-GB" smtClean="0"/>
              <a:pPr/>
              <a:t>‹#›</a:t>
            </a:fld>
            <a:endParaRPr lang="en-GB" dirty="0"/>
          </a:p>
        </p:txBody>
      </p:sp>
    </p:spTree>
    <p:extLst>
      <p:ext uri="{BB962C8B-B14F-4D97-AF65-F5344CB8AC3E}">
        <p14:creationId xmlns:p14="http://schemas.microsoft.com/office/powerpoint/2010/main" val="98490887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GB" noProof="0" dirty="0" smtClean="0"/>
              <a:t>Click to edit Master title style</a:t>
            </a:r>
            <a:endParaRPr lang="en-GB" noProof="0" dirty="0"/>
          </a:p>
        </p:txBody>
      </p:sp>
      <p:sp>
        <p:nvSpPr>
          <p:cNvPr id="5" name="Subtitle 2"/>
          <p:cNvSpPr>
            <a:spLocks noGrp="1"/>
          </p:cNvSpPr>
          <p:nvPr>
            <p:ph type="body" sz="quarter" idx="13"/>
          </p:nvPr>
        </p:nvSpPr>
        <p:spPr>
          <a:xfrm>
            <a:off x="370113" y="756000"/>
            <a:ext cx="8388000" cy="1042988"/>
          </a:xfrm>
        </p:spPr>
        <p:txBody>
          <a:bodyPr>
            <a:noAutofit/>
          </a:bodyPr>
          <a:lstStyle>
            <a:lvl1pPr marL="0" indent="0">
              <a:spcBef>
                <a:spcPts val="0"/>
              </a:spcBef>
              <a:buNone/>
              <a:defRPr sz="3000" b="0">
                <a:solidFill>
                  <a:schemeClr val="accent5"/>
                </a:solidFill>
              </a:defRPr>
            </a:lvl1pPr>
          </a:lstStyle>
          <a:p>
            <a:pPr lvl="0"/>
            <a:r>
              <a:rPr lang="en-GB" dirty="0" smtClean="0"/>
              <a:t>Click to edit Master text styles</a:t>
            </a:r>
          </a:p>
        </p:txBody>
      </p:sp>
      <p:sp>
        <p:nvSpPr>
          <p:cNvPr id="10" name="Content Placeholder 3"/>
          <p:cNvSpPr>
            <a:spLocks noGrp="1"/>
          </p:cNvSpPr>
          <p:nvPr>
            <p:ph idx="1"/>
          </p:nvPr>
        </p:nvSpPr>
        <p:spPr>
          <a:xfrm>
            <a:off x="370113" y="1804987"/>
            <a:ext cx="4122000" cy="4537075"/>
          </a:xfrm>
        </p:spPr>
        <p:txBody>
          <a:bodyPr/>
          <a:lstStyle>
            <a:lvl1pPr marL="0" indent="0">
              <a:buFont typeface="Arial" panose="020B0604020202020204" pitchFamily="34" charset="0"/>
              <a:buChar char="​"/>
              <a:defRPr b="0"/>
            </a:lvl1pPr>
            <a:lvl2pPr marL="266700" indent="-266700">
              <a:buFont typeface="Arial" pitchFamily="34" charset="0"/>
              <a:buChar char="•"/>
              <a:tabLst/>
              <a:defRPr/>
            </a:lvl2pPr>
            <a:lvl3pPr marL="266700" indent="-266700">
              <a:buFont typeface="Arial" pitchFamily="34" charset="0"/>
              <a:buChar char="•"/>
              <a:defRPr i="1"/>
            </a:lvl3pPr>
            <a:lvl4pPr marL="539750" indent="-273050">
              <a:buFont typeface="Arial" pitchFamily="34" charset="0"/>
              <a:buChar char="−"/>
              <a:defRPr i="0"/>
            </a:lvl4pPr>
            <a:lvl5pPr marL="806450" indent="-26670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1" name="Content Placeholder 4"/>
          <p:cNvSpPr>
            <a:spLocks noGrp="1"/>
          </p:cNvSpPr>
          <p:nvPr>
            <p:ph idx="14"/>
          </p:nvPr>
        </p:nvSpPr>
        <p:spPr>
          <a:xfrm>
            <a:off x="4637087" y="1804987"/>
            <a:ext cx="4121025" cy="4537075"/>
          </a:xfrm>
        </p:spPr>
        <p:txBody>
          <a:bodyPr/>
          <a:lstStyle>
            <a:lvl1pPr marL="0" indent="0">
              <a:buFont typeface="Arial" panose="020B0604020202020204" pitchFamily="34" charset="0"/>
              <a:buChar char="​"/>
              <a:defRPr b="0"/>
            </a:lvl1pPr>
            <a:lvl2pPr marL="266700" indent="-266700">
              <a:buFont typeface="Arial" pitchFamily="34" charset="0"/>
              <a:buChar char="•"/>
              <a:tabLst/>
              <a:defRPr/>
            </a:lvl2pPr>
            <a:lvl3pPr marL="266700" indent="-266700">
              <a:buFont typeface="Arial" pitchFamily="34" charset="0"/>
              <a:buChar char="•"/>
              <a:defRPr i="1"/>
            </a:lvl3pPr>
            <a:lvl4pPr marL="539750" indent="-273050">
              <a:buFont typeface="Arial" pitchFamily="34" charset="0"/>
              <a:buChar char="−"/>
              <a:defRPr i="0"/>
            </a:lvl4pPr>
            <a:lvl5pPr marL="806450" indent="-26670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3" name="Footer Placeholder 2"/>
          <p:cNvSpPr>
            <a:spLocks noGrp="1"/>
          </p:cNvSpPr>
          <p:nvPr>
            <p:ph type="ftr" sz="quarter" idx="10"/>
          </p:nvPr>
        </p:nvSpPr>
        <p:spPr/>
        <p:txBody>
          <a:bodyPr/>
          <a:lstStyle/>
          <a:p>
            <a:endParaRPr lang="en-GB" dirty="0"/>
          </a:p>
        </p:txBody>
      </p:sp>
      <p:sp>
        <p:nvSpPr>
          <p:cNvPr id="4" name="Slide Number Placeholder 3"/>
          <p:cNvSpPr>
            <a:spLocks noGrp="1"/>
          </p:cNvSpPr>
          <p:nvPr>
            <p:ph type="sldNum" sz="quarter" idx="11"/>
          </p:nvPr>
        </p:nvSpPr>
        <p:spPr/>
        <p:txBody>
          <a:bodyPr/>
          <a:lstStyle/>
          <a:p>
            <a:fld id="{C2D1CC95-88A6-41E8-A04C-A97115B51713}" type="slidenum">
              <a:rPr lang="en-GB" smtClean="0"/>
              <a:pPr/>
              <a:t>‹#›</a:t>
            </a:fld>
            <a:endParaRPr lang="en-GB" dirty="0"/>
          </a:p>
        </p:txBody>
      </p:sp>
    </p:spTree>
    <p:extLst>
      <p:ext uri="{BB962C8B-B14F-4D97-AF65-F5344CB8AC3E}">
        <p14:creationId xmlns:p14="http://schemas.microsoft.com/office/powerpoint/2010/main" val="1440920287"/>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7211" y="1753200"/>
            <a:ext cx="8401027" cy="973133"/>
          </a:xfrm>
        </p:spPr>
        <p:txBody>
          <a:bodyPr anchor="b" anchorCtr="0">
            <a:noAutofit/>
          </a:bodyPr>
          <a:lstStyle>
            <a:lvl1pPr algn="l">
              <a:defRPr sz="6000" b="0" cap="none" baseline="0">
                <a:solidFill>
                  <a:schemeClr val="accent1"/>
                </a:solidFill>
              </a:defRPr>
            </a:lvl1pPr>
          </a:lstStyle>
          <a:p>
            <a:r>
              <a:rPr lang="en-GB" dirty="0" smtClean="0"/>
              <a:t>Click to edit Master title style</a:t>
            </a:r>
            <a:endParaRPr lang="en-GB" dirty="0"/>
          </a:p>
        </p:txBody>
      </p:sp>
      <p:sp>
        <p:nvSpPr>
          <p:cNvPr id="6" name="Text Placeholder 2"/>
          <p:cNvSpPr>
            <a:spLocks noGrp="1"/>
          </p:cNvSpPr>
          <p:nvPr>
            <p:ph type="body" sz="quarter" idx="10"/>
          </p:nvPr>
        </p:nvSpPr>
        <p:spPr>
          <a:xfrm>
            <a:off x="357188" y="2787770"/>
            <a:ext cx="8401050" cy="3200080"/>
          </a:xfrm>
        </p:spPr>
        <p:txBody>
          <a:bodyPr>
            <a:noAutofit/>
          </a:bodyPr>
          <a:lstStyle>
            <a:lvl1pPr marL="0" indent="0">
              <a:spcBef>
                <a:spcPts val="0"/>
              </a:spcBef>
              <a:buNone/>
              <a:defRPr sz="6000">
                <a:solidFill>
                  <a:schemeClr val="bg1"/>
                </a:solidFill>
              </a:defRPr>
            </a:lvl1pPr>
          </a:lstStyle>
          <a:p>
            <a:pPr lvl="0"/>
            <a:r>
              <a:rPr lang="en-GB" dirty="0" smtClean="0"/>
              <a:t>Click to edit Master text styles</a:t>
            </a:r>
          </a:p>
        </p:txBody>
      </p:sp>
      <p:sp>
        <p:nvSpPr>
          <p:cNvPr id="7" name="Footer Placeholder 3"/>
          <p:cNvSpPr>
            <a:spLocks noGrp="1"/>
          </p:cNvSpPr>
          <p:nvPr>
            <p:ph type="ftr" sz="quarter" idx="11"/>
          </p:nvPr>
        </p:nvSpPr>
        <p:spPr>
          <a:xfrm>
            <a:off x="720000" y="6597650"/>
            <a:ext cx="3774213" cy="126000"/>
          </a:xfrm>
          <a:prstGeom prst="rect">
            <a:avLst/>
          </a:prstGeom>
        </p:spPr>
        <p:txBody>
          <a:bodyPr lIns="0" tIns="0" rIns="0" bIns="0"/>
          <a:lstStyle>
            <a:lvl1pPr>
              <a:defRPr sz="800">
                <a:solidFill>
                  <a:srgbClr val="FFFFFF"/>
                </a:solidFill>
                <a:latin typeface="Arial" panose="020B0604020202020204" pitchFamily="34" charset="0"/>
                <a:cs typeface="Arial" panose="020B0604020202020204" pitchFamily="34" charset="0"/>
              </a:defRPr>
            </a:lvl1pPr>
          </a:lstStyle>
          <a:p>
            <a:endParaRPr lang="en-GB" dirty="0"/>
          </a:p>
        </p:txBody>
      </p:sp>
      <p:sp>
        <p:nvSpPr>
          <p:cNvPr id="9" name="Slide Number Placeholder 4"/>
          <p:cNvSpPr>
            <a:spLocks noGrp="1"/>
          </p:cNvSpPr>
          <p:nvPr>
            <p:ph type="sldNum" sz="quarter" idx="12"/>
          </p:nvPr>
        </p:nvSpPr>
        <p:spPr>
          <a:xfrm>
            <a:off x="358775" y="6597650"/>
            <a:ext cx="360000" cy="126000"/>
          </a:xfrm>
          <a:prstGeom prst="rect">
            <a:avLst/>
          </a:prstGeom>
        </p:spPr>
        <p:txBody>
          <a:bodyPr lIns="0" tIns="0" rIns="0" bIns="0"/>
          <a:lstStyle>
            <a:lvl1pPr>
              <a:defRPr sz="800">
                <a:solidFill>
                  <a:srgbClr val="FFFFFF"/>
                </a:solidFill>
                <a:latin typeface="Arial" panose="020B0604020202020204" pitchFamily="34" charset="0"/>
                <a:cs typeface="Arial" panose="020B0604020202020204" pitchFamily="34" charset="0"/>
              </a:defRPr>
            </a:lvl1pPr>
          </a:lstStyle>
          <a:p>
            <a:fld id="{313880FF-B11A-4FA9-B5CC-7226C1B8517C}" type="slidenum">
              <a:rPr lang="en-GB" smtClean="0"/>
              <a:pPr/>
              <a:t>‹#›</a:t>
            </a:fld>
            <a:endParaRPr lang="en-GB" dirty="0"/>
          </a:p>
        </p:txBody>
      </p:sp>
    </p:spTree>
    <p:extLst>
      <p:ext uri="{BB962C8B-B14F-4D97-AF65-F5344CB8AC3E}">
        <p14:creationId xmlns:p14="http://schemas.microsoft.com/office/powerpoint/2010/main" val="189209659"/>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7211" y="1753816"/>
            <a:ext cx="8401027" cy="973133"/>
          </a:xfrm>
        </p:spPr>
        <p:txBody>
          <a:bodyPr anchor="b" anchorCtr="0">
            <a:noAutofit/>
          </a:bodyPr>
          <a:lstStyle>
            <a:lvl1pPr algn="l">
              <a:defRPr sz="6000" b="0" cap="none" baseline="0">
                <a:solidFill>
                  <a:schemeClr val="accent3"/>
                </a:solidFill>
              </a:defRPr>
            </a:lvl1pPr>
          </a:lstStyle>
          <a:p>
            <a:r>
              <a:rPr lang="en-GB" dirty="0" smtClean="0"/>
              <a:t>Click to edit Master title style</a:t>
            </a:r>
            <a:endParaRPr lang="en-GB" dirty="0"/>
          </a:p>
        </p:txBody>
      </p:sp>
      <p:sp>
        <p:nvSpPr>
          <p:cNvPr id="6" name="Text Placeholder 2"/>
          <p:cNvSpPr>
            <a:spLocks noGrp="1"/>
          </p:cNvSpPr>
          <p:nvPr>
            <p:ph type="body" sz="quarter" idx="10"/>
          </p:nvPr>
        </p:nvSpPr>
        <p:spPr>
          <a:xfrm>
            <a:off x="357188" y="2787770"/>
            <a:ext cx="8401050" cy="3200080"/>
          </a:xfrm>
        </p:spPr>
        <p:txBody>
          <a:bodyPr>
            <a:noAutofit/>
          </a:bodyPr>
          <a:lstStyle>
            <a:lvl1pPr marL="0" indent="0">
              <a:spcBef>
                <a:spcPts val="0"/>
              </a:spcBef>
              <a:buNone/>
              <a:defRPr sz="6000">
                <a:solidFill>
                  <a:schemeClr val="bg1"/>
                </a:solidFill>
              </a:defRPr>
            </a:lvl1pPr>
          </a:lstStyle>
          <a:p>
            <a:pPr lvl="0"/>
            <a:r>
              <a:rPr lang="en-GB" dirty="0" smtClean="0"/>
              <a:t>Click to edit Master text styles</a:t>
            </a:r>
          </a:p>
        </p:txBody>
      </p:sp>
      <p:sp>
        <p:nvSpPr>
          <p:cNvPr id="7" name="Footer Placeholder 3"/>
          <p:cNvSpPr>
            <a:spLocks noGrp="1"/>
          </p:cNvSpPr>
          <p:nvPr>
            <p:ph type="ftr" sz="quarter" idx="11"/>
          </p:nvPr>
        </p:nvSpPr>
        <p:spPr>
          <a:xfrm>
            <a:off x="720000" y="6597650"/>
            <a:ext cx="3774213" cy="126000"/>
          </a:xfrm>
          <a:prstGeom prst="rect">
            <a:avLst/>
          </a:prstGeom>
        </p:spPr>
        <p:txBody>
          <a:bodyPr lIns="0" tIns="0" rIns="0" bIns="0"/>
          <a:lstStyle>
            <a:lvl1pPr>
              <a:defRPr sz="800">
                <a:solidFill>
                  <a:srgbClr val="FFFFFF"/>
                </a:solidFill>
                <a:latin typeface="Arial" panose="020B0604020202020204" pitchFamily="34" charset="0"/>
                <a:cs typeface="Arial" panose="020B0604020202020204" pitchFamily="34" charset="0"/>
              </a:defRPr>
            </a:lvl1pPr>
          </a:lstStyle>
          <a:p>
            <a:endParaRPr lang="en-GB" dirty="0"/>
          </a:p>
        </p:txBody>
      </p:sp>
      <p:sp>
        <p:nvSpPr>
          <p:cNvPr id="9" name="Slide Number Placeholder 4"/>
          <p:cNvSpPr>
            <a:spLocks noGrp="1"/>
          </p:cNvSpPr>
          <p:nvPr>
            <p:ph type="sldNum" sz="quarter" idx="12"/>
          </p:nvPr>
        </p:nvSpPr>
        <p:spPr>
          <a:xfrm>
            <a:off x="358775" y="6597650"/>
            <a:ext cx="360000" cy="126000"/>
          </a:xfrm>
          <a:prstGeom prst="rect">
            <a:avLst/>
          </a:prstGeom>
        </p:spPr>
        <p:txBody>
          <a:bodyPr lIns="0" tIns="0" rIns="0" bIns="0"/>
          <a:lstStyle>
            <a:lvl1pPr>
              <a:defRPr sz="800">
                <a:solidFill>
                  <a:srgbClr val="FFFFFF"/>
                </a:solidFill>
                <a:latin typeface="Arial" panose="020B0604020202020204" pitchFamily="34" charset="0"/>
                <a:cs typeface="Arial" panose="020B0604020202020204" pitchFamily="34" charset="0"/>
              </a:defRPr>
            </a:lvl1pPr>
          </a:lstStyle>
          <a:p>
            <a:fld id="{313880FF-B11A-4FA9-B5CC-7226C1B8517C}" type="slidenum">
              <a:rPr lang="en-GB" smtClean="0"/>
              <a:pPr/>
              <a:t>‹#›</a:t>
            </a:fld>
            <a:endParaRPr lang="en-GB" dirty="0"/>
          </a:p>
        </p:txBody>
      </p:sp>
    </p:spTree>
    <p:extLst>
      <p:ext uri="{BB962C8B-B14F-4D97-AF65-F5344CB8AC3E}">
        <p14:creationId xmlns:p14="http://schemas.microsoft.com/office/powerpoint/2010/main" val="3314936273"/>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vider Slide 3">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7212" y="1752439"/>
            <a:ext cx="8401026" cy="973133"/>
          </a:xfrm>
        </p:spPr>
        <p:txBody>
          <a:bodyPr anchor="b" anchorCtr="0">
            <a:noAutofit/>
          </a:bodyPr>
          <a:lstStyle>
            <a:lvl1pPr algn="l">
              <a:defRPr sz="6000" b="0" cap="none" baseline="0">
                <a:solidFill>
                  <a:schemeClr val="accent1"/>
                </a:solidFill>
              </a:defRPr>
            </a:lvl1pPr>
          </a:lstStyle>
          <a:p>
            <a:r>
              <a:rPr lang="en-GB" dirty="0" smtClean="0"/>
              <a:t>Click to edit Master title style</a:t>
            </a:r>
            <a:endParaRPr lang="en-GB" dirty="0"/>
          </a:p>
        </p:txBody>
      </p:sp>
      <p:sp>
        <p:nvSpPr>
          <p:cNvPr id="6" name="Text Placeholder 2"/>
          <p:cNvSpPr>
            <a:spLocks noGrp="1"/>
          </p:cNvSpPr>
          <p:nvPr>
            <p:ph type="body" sz="quarter" idx="10"/>
          </p:nvPr>
        </p:nvSpPr>
        <p:spPr>
          <a:xfrm>
            <a:off x="357187" y="2787770"/>
            <a:ext cx="8401051" cy="3200080"/>
          </a:xfrm>
        </p:spPr>
        <p:txBody>
          <a:bodyPr>
            <a:noAutofit/>
          </a:bodyPr>
          <a:lstStyle>
            <a:lvl1pPr marL="0" indent="0">
              <a:spcBef>
                <a:spcPts val="0"/>
              </a:spcBef>
              <a:buNone/>
              <a:defRPr sz="6000">
                <a:solidFill>
                  <a:schemeClr val="bg1"/>
                </a:solidFill>
              </a:defRPr>
            </a:lvl1pPr>
          </a:lstStyle>
          <a:p>
            <a:pPr lvl="0"/>
            <a:r>
              <a:rPr lang="en-GB" dirty="0" smtClean="0"/>
              <a:t>Click to edit Master text styles</a:t>
            </a:r>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C2D1CC95-88A6-41E8-A04C-A97115B51713}"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748023360"/>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vider Slide with Image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6736" y="1787522"/>
            <a:ext cx="8391502" cy="758819"/>
          </a:xfrm>
        </p:spPr>
        <p:txBody>
          <a:bodyPr anchor="b" anchorCtr="0">
            <a:noAutofit/>
          </a:bodyPr>
          <a:lstStyle>
            <a:lvl1pPr algn="l">
              <a:defRPr sz="4800" b="0" cap="none" baseline="0">
                <a:solidFill>
                  <a:schemeClr val="accent2"/>
                </a:solidFill>
              </a:defRPr>
            </a:lvl1pPr>
          </a:lstStyle>
          <a:p>
            <a:r>
              <a:rPr lang="en-GB" dirty="0" smtClean="0"/>
              <a:t>Click to edit Master title style</a:t>
            </a:r>
            <a:endParaRPr lang="en-GB" dirty="0"/>
          </a:p>
        </p:txBody>
      </p:sp>
      <p:sp>
        <p:nvSpPr>
          <p:cNvPr id="6" name="Text Placeholder 2"/>
          <p:cNvSpPr>
            <a:spLocks noGrp="1"/>
          </p:cNvSpPr>
          <p:nvPr>
            <p:ph type="body" sz="quarter" idx="10"/>
          </p:nvPr>
        </p:nvSpPr>
        <p:spPr>
          <a:xfrm>
            <a:off x="366737" y="2571744"/>
            <a:ext cx="8391501" cy="3200080"/>
          </a:xfrm>
        </p:spPr>
        <p:txBody>
          <a:bodyPr>
            <a:noAutofit/>
          </a:bodyPr>
          <a:lstStyle>
            <a:lvl1pPr marL="0" indent="0">
              <a:spcBef>
                <a:spcPts val="0"/>
              </a:spcBef>
              <a:buNone/>
              <a:defRPr sz="4800">
                <a:solidFill>
                  <a:srgbClr val="575757"/>
                </a:solidFill>
              </a:defRPr>
            </a:lvl1pPr>
          </a:lstStyle>
          <a:p>
            <a:pPr lvl="0"/>
            <a:r>
              <a:rPr lang="en-GB" dirty="0" smtClean="0"/>
              <a:t>Click to edit Master text styles</a:t>
            </a:r>
          </a:p>
        </p:txBody>
      </p:sp>
      <p:sp>
        <p:nvSpPr>
          <p:cNvPr id="7" name="Footer Placeholder 3"/>
          <p:cNvSpPr>
            <a:spLocks noGrp="1"/>
          </p:cNvSpPr>
          <p:nvPr>
            <p:ph type="ftr" sz="quarter" idx="11"/>
          </p:nvPr>
        </p:nvSpPr>
        <p:spPr>
          <a:xfrm>
            <a:off x="720000" y="6597650"/>
            <a:ext cx="3774213" cy="126000"/>
          </a:xfrm>
          <a:prstGeom prst="rect">
            <a:avLst/>
          </a:prstGeom>
        </p:spPr>
        <p:txBody>
          <a:bodyPr lIns="0" tIns="0" rIns="0" bIns="0"/>
          <a:lstStyle>
            <a:lvl1pPr>
              <a:defRPr sz="800">
                <a:solidFill>
                  <a:srgbClr val="8C8C8C"/>
                </a:solidFill>
                <a:latin typeface="Arial" panose="020B0604020202020204" pitchFamily="34" charset="0"/>
                <a:cs typeface="Arial" panose="020B0604020202020204" pitchFamily="34" charset="0"/>
              </a:defRPr>
            </a:lvl1pPr>
          </a:lstStyle>
          <a:p>
            <a:endParaRPr lang="en-GB" dirty="0"/>
          </a:p>
        </p:txBody>
      </p:sp>
      <p:sp>
        <p:nvSpPr>
          <p:cNvPr id="9" name="Slide Number Placeholder 4"/>
          <p:cNvSpPr>
            <a:spLocks noGrp="1"/>
          </p:cNvSpPr>
          <p:nvPr>
            <p:ph type="sldNum" sz="quarter" idx="12"/>
          </p:nvPr>
        </p:nvSpPr>
        <p:spPr>
          <a:xfrm>
            <a:off x="358775" y="6597650"/>
            <a:ext cx="360000" cy="126000"/>
          </a:xfrm>
          <a:prstGeom prst="rect">
            <a:avLst/>
          </a:prstGeom>
        </p:spPr>
        <p:txBody>
          <a:bodyPr lIns="0" tIns="0" rIns="0" bIns="0"/>
          <a:lstStyle>
            <a:lvl1pPr>
              <a:defRPr sz="800">
                <a:solidFill>
                  <a:srgbClr val="8C8C8C"/>
                </a:solidFill>
                <a:latin typeface="Arial" panose="020B0604020202020204" pitchFamily="34" charset="0"/>
                <a:cs typeface="Arial" panose="020B0604020202020204" pitchFamily="34" charset="0"/>
              </a:defRPr>
            </a:lvl1pPr>
          </a:lstStyle>
          <a:p>
            <a:fld id="{313880FF-B11A-4FA9-B5CC-7226C1B8517C}" type="slidenum">
              <a:rPr lang="en-GB" smtClean="0"/>
              <a:pPr/>
              <a:t>‹#›</a:t>
            </a:fld>
            <a:endParaRPr lang="en-GB" dirty="0"/>
          </a:p>
        </p:txBody>
      </p:sp>
    </p:spTree>
    <p:extLst>
      <p:ext uri="{BB962C8B-B14F-4D97-AF65-F5344CB8AC3E}">
        <p14:creationId xmlns:p14="http://schemas.microsoft.com/office/powerpoint/2010/main" val="2531634128"/>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vider Slide with Imag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6737" y="764705"/>
            <a:ext cx="2776504" cy="1603400"/>
          </a:xfrm>
        </p:spPr>
        <p:txBody>
          <a:bodyPr anchor="b" anchorCtr="0">
            <a:noAutofit/>
          </a:bodyPr>
          <a:lstStyle>
            <a:lvl1pPr algn="l">
              <a:defRPr sz="3600" b="0" cap="none" baseline="0">
                <a:solidFill>
                  <a:schemeClr val="accent2"/>
                </a:solidFill>
              </a:defRPr>
            </a:lvl1pPr>
          </a:lstStyle>
          <a:p>
            <a:r>
              <a:rPr lang="en-GB" dirty="0" smtClean="0"/>
              <a:t>Click to edit Master title style</a:t>
            </a:r>
            <a:endParaRPr lang="en-GB" dirty="0"/>
          </a:p>
        </p:txBody>
      </p:sp>
      <p:sp>
        <p:nvSpPr>
          <p:cNvPr id="6" name="Text Placeholder 2"/>
          <p:cNvSpPr>
            <a:spLocks noGrp="1"/>
          </p:cNvSpPr>
          <p:nvPr>
            <p:ph type="body" sz="quarter" idx="10"/>
          </p:nvPr>
        </p:nvSpPr>
        <p:spPr>
          <a:xfrm>
            <a:off x="366737" y="2374056"/>
            <a:ext cx="2776503" cy="3555274"/>
          </a:xfrm>
        </p:spPr>
        <p:txBody>
          <a:bodyPr>
            <a:noAutofit/>
          </a:bodyPr>
          <a:lstStyle>
            <a:lvl1pPr marL="0" indent="0">
              <a:spcBef>
                <a:spcPts val="0"/>
              </a:spcBef>
              <a:buNone/>
              <a:defRPr sz="3600">
                <a:solidFill>
                  <a:srgbClr val="575757"/>
                </a:solidFill>
              </a:defRPr>
            </a:lvl1pPr>
          </a:lstStyle>
          <a:p>
            <a:pPr lvl="0"/>
            <a:r>
              <a:rPr lang="en-GB" dirty="0" smtClean="0"/>
              <a:t>Click to edit Master text styles</a:t>
            </a:r>
          </a:p>
        </p:txBody>
      </p:sp>
      <p:sp>
        <p:nvSpPr>
          <p:cNvPr id="7" name="Footer Placeholder 3"/>
          <p:cNvSpPr>
            <a:spLocks noGrp="1"/>
          </p:cNvSpPr>
          <p:nvPr>
            <p:ph type="ftr" sz="quarter" idx="11"/>
          </p:nvPr>
        </p:nvSpPr>
        <p:spPr>
          <a:xfrm>
            <a:off x="720000" y="6597650"/>
            <a:ext cx="3774213" cy="126000"/>
          </a:xfrm>
          <a:prstGeom prst="rect">
            <a:avLst/>
          </a:prstGeom>
        </p:spPr>
        <p:txBody>
          <a:bodyPr lIns="0" tIns="0" rIns="0" bIns="0"/>
          <a:lstStyle>
            <a:lvl1pPr>
              <a:defRPr sz="800">
                <a:solidFill>
                  <a:srgbClr val="8C8C8C"/>
                </a:solidFill>
                <a:latin typeface="Arial" panose="020B0604020202020204" pitchFamily="34" charset="0"/>
                <a:cs typeface="Arial" panose="020B0604020202020204" pitchFamily="34" charset="0"/>
              </a:defRPr>
            </a:lvl1pPr>
          </a:lstStyle>
          <a:p>
            <a:endParaRPr lang="en-GB" dirty="0"/>
          </a:p>
        </p:txBody>
      </p:sp>
      <p:sp>
        <p:nvSpPr>
          <p:cNvPr id="9" name="Slide Number Placeholder 4"/>
          <p:cNvSpPr>
            <a:spLocks noGrp="1"/>
          </p:cNvSpPr>
          <p:nvPr>
            <p:ph type="sldNum" sz="quarter" idx="12"/>
          </p:nvPr>
        </p:nvSpPr>
        <p:spPr>
          <a:xfrm>
            <a:off x="358775" y="6597650"/>
            <a:ext cx="360000" cy="126000"/>
          </a:xfrm>
          <a:prstGeom prst="rect">
            <a:avLst/>
          </a:prstGeom>
        </p:spPr>
        <p:txBody>
          <a:bodyPr lIns="0" tIns="0" rIns="0" bIns="0"/>
          <a:lstStyle>
            <a:lvl1pPr>
              <a:defRPr sz="800">
                <a:solidFill>
                  <a:srgbClr val="8C8C8C"/>
                </a:solidFill>
                <a:latin typeface="Arial" panose="020B0604020202020204" pitchFamily="34" charset="0"/>
                <a:cs typeface="Arial" panose="020B0604020202020204" pitchFamily="34" charset="0"/>
              </a:defRPr>
            </a:lvl1pPr>
          </a:lstStyle>
          <a:p>
            <a:fld id="{313880FF-B11A-4FA9-B5CC-7226C1B8517C}" type="slidenum">
              <a:rPr lang="en-GB" smtClean="0"/>
              <a:pPr/>
              <a:t>‹#›</a:t>
            </a:fld>
            <a:endParaRPr lang="en-GB" dirty="0"/>
          </a:p>
        </p:txBody>
      </p:sp>
    </p:spTree>
    <p:extLst>
      <p:ext uri="{BB962C8B-B14F-4D97-AF65-F5344CB8AC3E}">
        <p14:creationId xmlns:p14="http://schemas.microsoft.com/office/powerpoint/2010/main" val="1585867558"/>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GB" noProof="0" dirty="0" smtClean="0"/>
              <a:t>Click to edit Master title style</a:t>
            </a:r>
            <a:endParaRPr lang="en-GB" noProof="0" dirty="0"/>
          </a:p>
        </p:txBody>
      </p:sp>
      <p:sp>
        <p:nvSpPr>
          <p:cNvPr id="5" name="Subtitle 2"/>
          <p:cNvSpPr>
            <a:spLocks noGrp="1"/>
          </p:cNvSpPr>
          <p:nvPr>
            <p:ph type="body" sz="quarter" idx="13"/>
          </p:nvPr>
        </p:nvSpPr>
        <p:spPr>
          <a:xfrm>
            <a:off x="370113" y="756000"/>
            <a:ext cx="8388000" cy="1042988"/>
          </a:xfrm>
        </p:spPr>
        <p:txBody>
          <a:bodyPr>
            <a:noAutofit/>
          </a:bodyPr>
          <a:lstStyle>
            <a:lvl1pPr marL="0" indent="0">
              <a:spcBef>
                <a:spcPts val="0"/>
              </a:spcBef>
              <a:buNone/>
              <a:defRPr sz="3000" b="0">
                <a:solidFill>
                  <a:schemeClr val="accent5"/>
                </a:solidFill>
              </a:defRPr>
            </a:lvl1pPr>
          </a:lstStyle>
          <a:p>
            <a:pPr lvl="0"/>
            <a:r>
              <a:rPr lang="en-GB" dirty="0" smtClean="0"/>
              <a:t>Click to edit Master text styles</a:t>
            </a:r>
          </a:p>
        </p:txBody>
      </p:sp>
      <p:sp>
        <p:nvSpPr>
          <p:cNvPr id="3" name="Footer Placeholder 2"/>
          <p:cNvSpPr>
            <a:spLocks noGrp="1"/>
          </p:cNvSpPr>
          <p:nvPr>
            <p:ph type="ftr" sz="quarter" idx="10"/>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C2D1CC95-88A6-41E8-A04C-A97115B5171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95666311"/>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5" name="SD_InternalExternal"/>
          <p:cNvSpPr>
            <a:spLocks/>
          </p:cNvSpPr>
          <p:nvPr userDrawn="1"/>
        </p:nvSpPr>
        <p:spPr bwMode="auto">
          <a:xfrm>
            <a:off x="360000" y="4482580"/>
            <a:ext cx="6660000" cy="2110544"/>
          </a:xfrm>
          <a:prstGeom prst="rect">
            <a:avLst/>
          </a:prstGeom>
          <a:noFill/>
          <a:ln w="9525">
            <a:noFill/>
            <a:miter lim="800000"/>
            <a:headEnd/>
            <a:tailEnd/>
          </a:ln>
        </p:spPr>
        <p:txBody>
          <a:bodyPr lIns="0" tIns="0" rIns="0" bIns="0" anchor="b"/>
          <a:lstStyle/>
          <a:p>
            <a:pPr defTabSz="1019175">
              <a:buClr>
                <a:prstClr val="black"/>
              </a:buClr>
              <a:buSzPct val="80000"/>
              <a:buFont typeface="Wingdings" pitchFamily="2" charset="2"/>
              <a:buNone/>
            </a:pPr>
            <a:r>
              <a:rPr lang="en-GB" sz="700" noProof="1" smtClean="0">
                <a:solidFill>
                  <a:srgbClr val="313131"/>
                </a:solidFill>
              </a:rPr>
              <a:t>Deloitte refers to one or more of Deloitte Touche Tohmatsu Limited (“DTTL”), a UK private company limited by guarantee, and its network of member firms, each of which is a legally separate and independent entity. Please see www.deloitte.co.uk/about for a detailed description of the legal structure of DTTL and its member firms.
Deloitte MCS Limited is a subsidiary of Deloitte LLP, the United Kingdom member firm of DTTL.
This publication has been written in general terms and therefore cannot be relied on to cover specific situations; application of the principles set out will depend upon the particular circumstances involved and we recommend that you obtain professional advice before acting or refraining from acting on any of the contents of this publication. Deloitte MCS Limited would be pleased to advise readers on how to apply the principles set out in this publication to their specific circumstances. Deloitte MCS Limited accepts no duty of care or liability for any loss occasioned to any person acting or refraining from action as a result of any material in this publication.
© 2016 Deloitte MCS Limited. All rights reserved.
Registered office: Hill House, 1 Little New Street, London EC4A 3TR, United Kingdom. Registered in England No 3311052.</a:t>
            </a:r>
          </a:p>
        </p:txBody>
      </p:sp>
      <p:sp>
        <p:nvSpPr>
          <p:cNvPr id="3" name="SD_ART_Logo"/>
          <p:cNvSpPr/>
          <p:nvPr userDrawn="1"/>
        </p:nvSpPr>
        <p:spPr>
          <a:xfrm>
            <a:off x="377744" y="2636912"/>
            <a:ext cx="1656000" cy="787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prstClr val="white"/>
              </a:solidFill>
            </a:endParaRPr>
          </a:p>
        </p:txBody>
      </p:sp>
      <p:pic>
        <p:nvPicPr>
          <p:cNvPr id="2" name="SD_ART_Logo_bmkAr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744" y="2636913"/>
            <a:ext cx="1656000" cy="308955"/>
          </a:xfrm>
          <a:prstGeom prst="rect">
            <a:avLst/>
          </a:prstGeom>
        </p:spPr>
      </p:pic>
    </p:spTree>
    <p:extLst>
      <p:ext uri="{BB962C8B-B14F-4D97-AF65-F5344CB8AC3E}">
        <p14:creationId xmlns:p14="http://schemas.microsoft.com/office/powerpoint/2010/main" val="684541502"/>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cSld name="Divider Medium Blue">
    <p:bg>
      <p:bgPr>
        <a:solidFill>
          <a:schemeClr val="accent3"/>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65125" y="1782208"/>
            <a:ext cx="8229600" cy="1143000"/>
          </a:xfrm>
        </p:spPr>
        <p:txBody>
          <a:bodyPr lIns="0" tIns="0" rIns="0" bIns="0"/>
          <a:lstStyle>
            <a:lvl1pPr>
              <a:defRPr sz="6000">
                <a:solidFill>
                  <a:schemeClr val="bg1"/>
                </a:solidFill>
              </a:defRPr>
            </a:lvl1pPr>
            <a:lvl2pPr>
              <a:defRPr sz="6000">
                <a:solidFill>
                  <a:schemeClr val="bg2"/>
                </a:solidFill>
              </a:defRPr>
            </a:lvl2pPr>
            <a:lvl3pPr>
              <a:defRPr sz="6000">
                <a:solidFill>
                  <a:schemeClr val="bg2"/>
                </a:solidFill>
              </a:defRPr>
            </a:lvl3pPr>
            <a:lvl4pPr>
              <a:defRPr sz="6000">
                <a:solidFill>
                  <a:schemeClr val="bg2"/>
                </a:solidFill>
              </a:defRPr>
            </a:lvl4pPr>
            <a:lvl5pPr>
              <a:defRPr sz="6000">
                <a:solidFill>
                  <a:schemeClr val="bg2"/>
                </a:solidFill>
              </a:defRPr>
            </a:lvl5pPr>
          </a:lstStyle>
          <a:p>
            <a:pPr lvl="0"/>
            <a:r>
              <a:rPr lang="en-US" dirty="0" smtClean="0"/>
              <a:t>Click to edit divider text</a:t>
            </a:r>
          </a:p>
        </p:txBody>
      </p:sp>
    </p:spTree>
    <p:extLst>
      <p:ext uri="{BB962C8B-B14F-4D97-AF65-F5344CB8AC3E}">
        <p14:creationId xmlns:p14="http://schemas.microsoft.com/office/powerpoint/2010/main" val="953602637"/>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 name="SD_LAN_peProposalTitle"/>
          <p:cNvSpPr>
            <a:spLocks noGrp="1"/>
          </p:cNvSpPr>
          <p:nvPr>
            <p:ph type="ctrTitle" hasCustomPrompt="1"/>
          </p:nvPr>
        </p:nvSpPr>
        <p:spPr>
          <a:xfrm>
            <a:off x="369235" y="1468646"/>
            <a:ext cx="2648726" cy="1229184"/>
          </a:xfrm>
        </p:spPr>
        <p:txBody>
          <a:bodyPr anchor="b" anchorCtr="0">
            <a:noAutofit/>
          </a:bodyPr>
          <a:lstStyle>
            <a:lvl1pPr>
              <a:defRPr sz="1650">
                <a:solidFill>
                  <a:schemeClr val="accent1"/>
                </a:solidFill>
              </a:defRPr>
            </a:lvl1pPr>
          </a:lstStyle>
          <a:p>
            <a:r>
              <a:rPr lang="en-GB" dirty="0" smtClean="0"/>
              <a:t>Proposal title runs here</a:t>
            </a:r>
            <a:endParaRPr lang="en-GB" dirty="0"/>
          </a:p>
        </p:txBody>
      </p:sp>
      <p:sp>
        <p:nvSpPr>
          <p:cNvPr id="11" name="SD_LAN_peProposalSubtitle"/>
          <p:cNvSpPr>
            <a:spLocks noGrp="1"/>
          </p:cNvSpPr>
          <p:nvPr>
            <p:ph type="body" sz="quarter" idx="10" hasCustomPrompt="1"/>
          </p:nvPr>
        </p:nvSpPr>
        <p:spPr>
          <a:xfrm>
            <a:off x="368671" y="2671565"/>
            <a:ext cx="2648726" cy="1699200"/>
          </a:xfrm>
        </p:spPr>
        <p:txBody>
          <a:bodyPr>
            <a:noAutofit/>
          </a:bodyPr>
          <a:lstStyle>
            <a:lvl1pPr marL="0" indent="0">
              <a:lnSpc>
                <a:spcPct val="100000"/>
              </a:lnSpc>
              <a:buNone/>
              <a:defRPr sz="1650">
                <a:solidFill>
                  <a:schemeClr val="accent2"/>
                </a:solidFill>
              </a:defRPr>
            </a:lvl1pPr>
          </a:lstStyle>
          <a:p>
            <a:pPr lvl="0"/>
            <a:r>
              <a:rPr lang="en-GB" dirty="0" smtClean="0"/>
              <a:t>Subtitle here two lines max</a:t>
            </a:r>
          </a:p>
        </p:txBody>
      </p:sp>
      <p:sp>
        <p:nvSpPr>
          <p:cNvPr id="8" name="Footer Placeholder 7"/>
          <p:cNvSpPr>
            <a:spLocks noGrp="1"/>
          </p:cNvSpPr>
          <p:nvPr>
            <p:ph type="ftr" sz="quarter" idx="11"/>
          </p:nvPr>
        </p:nvSpPr>
        <p:spPr>
          <a:xfrm>
            <a:off x="369409" y="6603388"/>
            <a:ext cx="7557435" cy="251418"/>
          </a:xfrm>
        </p:spPr>
        <p:txBody>
          <a:bodyPr/>
          <a:lstStyle>
            <a:lvl1pPr>
              <a:defRPr sz="100">
                <a:solidFill>
                  <a:schemeClr val="bg1"/>
                </a:solidFill>
              </a:defRPr>
            </a:lvl1pPr>
          </a:lstStyle>
          <a:p>
            <a:endParaRPr lang="en-GB" dirty="0">
              <a:solidFill>
                <a:prstClr val="white"/>
              </a:solidFill>
            </a:endParaRPr>
          </a:p>
        </p:txBody>
      </p:sp>
      <p:sp>
        <p:nvSpPr>
          <p:cNvPr id="9" name="Slide Number Placeholder 8"/>
          <p:cNvSpPr>
            <a:spLocks noGrp="1"/>
          </p:cNvSpPr>
          <p:nvPr>
            <p:ph type="sldNum" sz="quarter" idx="12"/>
          </p:nvPr>
        </p:nvSpPr>
        <p:spPr>
          <a:xfrm>
            <a:off x="7969939" y="6603388"/>
            <a:ext cx="802112" cy="251418"/>
          </a:xfrm>
        </p:spPr>
        <p:txBody>
          <a:bodyPr/>
          <a:lstStyle>
            <a:lvl1pPr>
              <a:defRPr sz="100">
                <a:solidFill>
                  <a:schemeClr val="bg1"/>
                </a:solidFill>
              </a:defRPr>
            </a:lvl1pPr>
          </a:lstStyle>
          <a:p>
            <a:fld id="{313880FF-B11A-4FA9-B5CC-7226C1B8517C}" type="slidenum">
              <a:rPr lang="en-GB" smtClean="0">
                <a:solidFill>
                  <a:prstClr val="white"/>
                </a:solidFill>
              </a:rPr>
              <a:pPr/>
              <a:t>‹#›</a:t>
            </a:fld>
            <a:endParaRPr lang="en-GB" dirty="0">
              <a:solidFill>
                <a:prstClr val="white"/>
              </a:solidFill>
            </a:endParaRPr>
          </a:p>
        </p:txBody>
      </p:sp>
      <p:sp>
        <p:nvSpPr>
          <p:cNvPr id="6" name="SD_OFF_Competencies"/>
          <p:cNvSpPr/>
          <p:nvPr userDrawn="1"/>
        </p:nvSpPr>
        <p:spPr>
          <a:xfrm>
            <a:off x="369409" y="6455734"/>
            <a:ext cx="3287651" cy="205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507936"/>
            <a:endParaRPr lang="en-GB" sz="450" dirty="0">
              <a:solidFill>
                <a:srgbClr val="575757"/>
              </a:solidFill>
            </a:endParaRPr>
          </a:p>
        </p:txBody>
      </p:sp>
    </p:spTree>
    <p:extLst>
      <p:ext uri="{BB962C8B-B14F-4D97-AF65-F5344CB8AC3E}">
        <p14:creationId xmlns:p14="http://schemas.microsoft.com/office/powerpoint/2010/main" val="3085468423"/>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sp>
        <p:nvSpPr>
          <p:cNvPr id="5" name="Title 1"/>
          <p:cNvSpPr>
            <a:spLocks noGrp="1"/>
          </p:cNvSpPr>
          <p:nvPr>
            <p:ph type="title"/>
          </p:nvPr>
        </p:nvSpPr>
        <p:spPr>
          <a:xfrm>
            <a:off x="369408" y="514412"/>
            <a:ext cx="8402644" cy="230832"/>
          </a:xfrm>
        </p:spPr>
        <p:txBody>
          <a:bodyPr anchor="b" anchorCtr="0"/>
          <a:lstStyle/>
          <a:p>
            <a:r>
              <a:rPr lang="en-GB" dirty="0" smtClean="0"/>
              <a:t>Click to edit Master title style</a:t>
            </a:r>
            <a:endParaRPr lang="en-GB" dirty="0"/>
          </a:p>
        </p:txBody>
      </p:sp>
      <p:sp>
        <p:nvSpPr>
          <p:cNvPr id="10" name="Subtitle 2"/>
          <p:cNvSpPr>
            <a:spLocks noGrp="1"/>
          </p:cNvSpPr>
          <p:nvPr>
            <p:ph type="body" sz="quarter" idx="13"/>
          </p:nvPr>
        </p:nvSpPr>
        <p:spPr>
          <a:xfrm>
            <a:off x="369239" y="750990"/>
            <a:ext cx="8402815" cy="969282"/>
          </a:xfrm>
        </p:spPr>
        <p:txBody>
          <a:bodyPr>
            <a:normAutofit/>
          </a:bodyPr>
          <a:lstStyle>
            <a:lvl1pPr marL="0" indent="0">
              <a:lnSpc>
                <a:spcPct val="100000"/>
              </a:lnSpc>
              <a:buNone/>
              <a:defRPr sz="1500" b="0">
                <a:solidFill>
                  <a:srgbClr val="81BC00"/>
                </a:solidFill>
              </a:defRPr>
            </a:lvl1pPr>
          </a:lstStyle>
          <a:p>
            <a:pPr lvl="0"/>
            <a:r>
              <a:rPr lang="en-GB" dirty="0" smtClean="0"/>
              <a:t>Click to edit Master text styles</a:t>
            </a:r>
          </a:p>
        </p:txBody>
      </p:sp>
      <p:sp>
        <p:nvSpPr>
          <p:cNvPr id="3" name="Content Placeholder 3"/>
          <p:cNvSpPr>
            <a:spLocks noGrp="1"/>
          </p:cNvSpPr>
          <p:nvPr>
            <p:ph idx="1"/>
          </p:nvPr>
        </p:nvSpPr>
        <p:spPr>
          <a:xfrm>
            <a:off x="369239" y="1828800"/>
            <a:ext cx="8402815" cy="4451122"/>
          </a:xfrm>
        </p:spPr>
        <p:txBody>
          <a:bodyPr/>
          <a:lstStyle>
            <a:lvl1pPr marL="0" indent="0">
              <a:spcBef>
                <a:spcPts val="0"/>
              </a:spcBef>
              <a:buFont typeface="Arial" panose="020B0604020202020204" pitchFamily="34" charset="0"/>
              <a:buChar char="​"/>
              <a:defRPr sz="600" b="1"/>
            </a:lvl1pPr>
            <a:lvl2pPr marL="91824" indent="-91824">
              <a:spcBef>
                <a:spcPts val="0"/>
              </a:spcBef>
              <a:buFont typeface="Arial" pitchFamily="34" charset="0"/>
              <a:buChar char="•"/>
              <a:tabLst/>
              <a:defRPr sz="600" b="0">
                <a:solidFill>
                  <a:schemeClr val="tx2"/>
                </a:solidFill>
              </a:defRPr>
            </a:lvl2pPr>
            <a:lvl3pPr marL="91824" indent="-91824">
              <a:spcBef>
                <a:spcPts val="0"/>
              </a:spcBef>
              <a:buFont typeface="Arial" pitchFamily="34" charset="0"/>
              <a:buChar char="•"/>
              <a:defRPr sz="600" i="1"/>
            </a:lvl3pPr>
            <a:lvl4pPr marL="189158" indent="-91824">
              <a:spcBef>
                <a:spcPts val="0"/>
              </a:spcBef>
              <a:buFont typeface="Arial" pitchFamily="34" charset="0"/>
              <a:buChar char="−"/>
              <a:defRPr sz="600" i="0"/>
            </a:lvl4pPr>
            <a:lvl5pPr marL="286491" indent="-91824">
              <a:spcBef>
                <a:spcPts val="0"/>
              </a:spcBef>
              <a:defRPr sz="6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2" name="Footer Placeholder 1"/>
          <p:cNvSpPr>
            <a:spLocks noGrp="1"/>
          </p:cNvSpPr>
          <p:nvPr>
            <p:ph type="ftr" sz="quarter" idx="14"/>
          </p:nvPr>
        </p:nvSpPr>
        <p:spPr/>
        <p:txBody>
          <a:bodyPr/>
          <a:lstStyle/>
          <a:p>
            <a:endParaRPr lang="en-GB" dirty="0">
              <a:solidFill>
                <a:srgbClr val="313131"/>
              </a:solidFill>
            </a:endParaRPr>
          </a:p>
        </p:txBody>
      </p:sp>
      <p:sp>
        <p:nvSpPr>
          <p:cNvPr id="4" name="Slide Number Placeholder 3"/>
          <p:cNvSpPr>
            <a:spLocks noGrp="1"/>
          </p:cNvSpPr>
          <p:nvPr>
            <p:ph type="sldNum" sz="quarter" idx="15"/>
          </p:nvPr>
        </p:nvSpPr>
        <p:spPr/>
        <p:txBody>
          <a:bodyPr/>
          <a:lstStyle/>
          <a:p>
            <a:fld id="{313880FF-B11A-4FA9-B5CC-7226C1B8517C}" type="slidenum">
              <a:rPr lang="en-GB" smtClean="0">
                <a:solidFill>
                  <a:srgbClr val="313131"/>
                </a:solidFill>
              </a:rPr>
              <a:pPr/>
              <a:t>‹#›</a:t>
            </a:fld>
            <a:endParaRPr lang="en-GB" dirty="0">
              <a:solidFill>
                <a:srgbClr val="313131"/>
              </a:solidFill>
            </a:endParaRPr>
          </a:p>
        </p:txBody>
      </p:sp>
    </p:spTree>
    <p:extLst>
      <p:ext uri="{BB962C8B-B14F-4D97-AF65-F5344CB8AC3E}">
        <p14:creationId xmlns:p14="http://schemas.microsoft.com/office/powerpoint/2010/main" val="2653707965"/>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GB" noProof="0" dirty="0" smtClean="0"/>
              <a:t>Click to edit Master title style</a:t>
            </a:r>
            <a:endParaRPr lang="en-GB" noProof="0" dirty="0"/>
          </a:p>
        </p:txBody>
      </p:sp>
      <p:sp>
        <p:nvSpPr>
          <p:cNvPr id="5" name="Subtitle 2"/>
          <p:cNvSpPr>
            <a:spLocks noGrp="1"/>
          </p:cNvSpPr>
          <p:nvPr>
            <p:ph type="body" sz="quarter" idx="13"/>
          </p:nvPr>
        </p:nvSpPr>
        <p:spPr>
          <a:xfrm>
            <a:off x="370113" y="756000"/>
            <a:ext cx="8388000" cy="1042988"/>
          </a:xfrm>
        </p:spPr>
        <p:txBody>
          <a:bodyPr>
            <a:noAutofit/>
          </a:bodyPr>
          <a:lstStyle>
            <a:lvl1pPr marL="0" indent="0">
              <a:spcBef>
                <a:spcPts val="0"/>
              </a:spcBef>
              <a:buNone/>
              <a:defRPr sz="3000" b="0">
                <a:solidFill>
                  <a:schemeClr val="accent5"/>
                </a:solidFill>
              </a:defRPr>
            </a:lvl1pPr>
          </a:lstStyle>
          <a:p>
            <a:pPr lvl="0"/>
            <a:r>
              <a:rPr lang="en-GB" dirty="0" smtClean="0"/>
              <a:t>Click to edit Master text styles</a:t>
            </a:r>
          </a:p>
        </p:txBody>
      </p:sp>
      <p:sp>
        <p:nvSpPr>
          <p:cNvPr id="11" name="Content Placeholder 3"/>
          <p:cNvSpPr>
            <a:spLocks noGrp="1"/>
          </p:cNvSpPr>
          <p:nvPr>
            <p:ph idx="1"/>
          </p:nvPr>
        </p:nvSpPr>
        <p:spPr>
          <a:xfrm>
            <a:off x="370113" y="1804987"/>
            <a:ext cx="2700000" cy="4537075"/>
          </a:xfrm>
        </p:spPr>
        <p:txBody>
          <a:bodyPr/>
          <a:lstStyle>
            <a:lvl1pPr marL="0" indent="0">
              <a:buFont typeface="Arial" panose="020B0604020202020204" pitchFamily="34" charset="0"/>
              <a:buChar char="​"/>
              <a:defRPr b="0"/>
            </a:lvl1pPr>
            <a:lvl2pPr marL="266700" indent="-266700">
              <a:buFont typeface="Arial" pitchFamily="34" charset="0"/>
              <a:buChar char="•"/>
              <a:tabLst/>
              <a:defRPr/>
            </a:lvl2pPr>
            <a:lvl3pPr marL="266700" indent="-266700">
              <a:buFont typeface="Arial" pitchFamily="34" charset="0"/>
              <a:buChar char="•"/>
              <a:defRPr i="1"/>
            </a:lvl3pPr>
            <a:lvl4pPr marL="539750" indent="-273050">
              <a:buFont typeface="Arial" pitchFamily="34" charset="0"/>
              <a:buChar char="−"/>
              <a:defRPr i="0"/>
            </a:lvl4pPr>
            <a:lvl5pPr marL="806450" indent="-26670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2" name="Content Placeholder 4"/>
          <p:cNvSpPr>
            <a:spLocks noGrp="1"/>
          </p:cNvSpPr>
          <p:nvPr>
            <p:ph idx="14"/>
          </p:nvPr>
        </p:nvSpPr>
        <p:spPr>
          <a:xfrm>
            <a:off x="3214175" y="1804987"/>
            <a:ext cx="2700000" cy="4537075"/>
          </a:xfrm>
        </p:spPr>
        <p:txBody>
          <a:bodyPr/>
          <a:lstStyle>
            <a:lvl1pPr marL="0" indent="0">
              <a:buFont typeface="Arial" panose="020B0604020202020204" pitchFamily="34" charset="0"/>
              <a:buChar char="​"/>
              <a:defRPr b="0"/>
            </a:lvl1pPr>
            <a:lvl2pPr marL="266700" indent="-266700">
              <a:buFont typeface="Arial" pitchFamily="34" charset="0"/>
              <a:buChar char="•"/>
              <a:tabLst/>
              <a:defRPr/>
            </a:lvl2pPr>
            <a:lvl3pPr marL="266700" indent="-266700">
              <a:buFont typeface="Arial" pitchFamily="34" charset="0"/>
              <a:buChar char="•"/>
              <a:defRPr i="1"/>
            </a:lvl3pPr>
            <a:lvl4pPr marL="539750" indent="-273050">
              <a:buFont typeface="Arial" pitchFamily="34" charset="0"/>
              <a:buChar char="−"/>
              <a:defRPr i="0"/>
            </a:lvl4pPr>
            <a:lvl5pPr marL="806450" indent="-26670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3" name="Content Placeholder 5"/>
          <p:cNvSpPr>
            <a:spLocks noGrp="1"/>
          </p:cNvSpPr>
          <p:nvPr>
            <p:ph idx="15"/>
          </p:nvPr>
        </p:nvSpPr>
        <p:spPr>
          <a:xfrm>
            <a:off x="6058238" y="1804987"/>
            <a:ext cx="2700000" cy="4537075"/>
          </a:xfrm>
        </p:spPr>
        <p:txBody>
          <a:bodyPr/>
          <a:lstStyle>
            <a:lvl1pPr marL="0" indent="0">
              <a:buFont typeface="Arial" panose="020B0604020202020204" pitchFamily="34" charset="0"/>
              <a:buChar char="​"/>
              <a:defRPr b="0"/>
            </a:lvl1pPr>
            <a:lvl2pPr marL="266700" indent="-266700">
              <a:buFont typeface="Arial" pitchFamily="34" charset="0"/>
              <a:buChar char="•"/>
              <a:tabLst/>
              <a:defRPr/>
            </a:lvl2pPr>
            <a:lvl3pPr marL="266700" indent="-266700">
              <a:buFont typeface="Arial" pitchFamily="34" charset="0"/>
              <a:buChar char="•"/>
              <a:defRPr i="1"/>
            </a:lvl3pPr>
            <a:lvl4pPr marL="539750" indent="-273050">
              <a:buFont typeface="Arial" pitchFamily="34" charset="0"/>
              <a:buChar char="−"/>
              <a:defRPr i="0"/>
            </a:lvl4pPr>
            <a:lvl5pPr marL="806450" indent="-26670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3" name="Footer Placeholder 2"/>
          <p:cNvSpPr>
            <a:spLocks noGrp="1"/>
          </p:cNvSpPr>
          <p:nvPr>
            <p:ph type="ftr" sz="quarter" idx="10"/>
          </p:nvPr>
        </p:nvSpPr>
        <p:spPr/>
        <p:txBody>
          <a:bodyPr/>
          <a:lstStyle/>
          <a:p>
            <a:endParaRPr lang="en-GB" dirty="0"/>
          </a:p>
        </p:txBody>
      </p:sp>
      <p:sp>
        <p:nvSpPr>
          <p:cNvPr id="4" name="Slide Number Placeholder 3"/>
          <p:cNvSpPr>
            <a:spLocks noGrp="1"/>
          </p:cNvSpPr>
          <p:nvPr>
            <p:ph type="sldNum" sz="quarter" idx="11"/>
          </p:nvPr>
        </p:nvSpPr>
        <p:spPr/>
        <p:txBody>
          <a:bodyPr/>
          <a:lstStyle/>
          <a:p>
            <a:fld id="{C2D1CC95-88A6-41E8-A04C-A97115B51713}" type="slidenum">
              <a:rPr lang="en-GB" smtClean="0"/>
              <a:pPr/>
              <a:t>‹#›</a:t>
            </a:fld>
            <a:endParaRPr lang="en-GB" dirty="0"/>
          </a:p>
        </p:txBody>
      </p:sp>
    </p:spTree>
    <p:extLst>
      <p:ext uri="{BB962C8B-B14F-4D97-AF65-F5344CB8AC3E}">
        <p14:creationId xmlns:p14="http://schemas.microsoft.com/office/powerpoint/2010/main" val="2298330907"/>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Letter Layou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555616" y="414585"/>
            <a:ext cx="2216437" cy="1349996"/>
          </a:xfrm>
          <a:prstGeom prst="rect">
            <a:avLst/>
          </a:prstGeom>
        </p:spPr>
        <p:txBody>
          <a:bodyPr vert="horz" lIns="0" tIns="0" rIns="0" bIns="0" rtlCol="0" anchor="t" anchorCtr="0">
            <a:noAutofit/>
          </a:bodyPr>
          <a:lstStyle>
            <a:lvl1pPr>
              <a:defRPr sz="600">
                <a:solidFill>
                  <a:schemeClr val="tx2"/>
                </a:solidFill>
                <a:latin typeface="Arial" pitchFamily="34" charset="0"/>
                <a:cs typeface="Arial" pitchFamily="34" charset="0"/>
              </a:defRPr>
            </a:lvl1pPr>
          </a:lstStyle>
          <a:p>
            <a:r>
              <a:rPr lang="en-GB" dirty="0" smtClean="0"/>
              <a:t>Click to edit Master title style</a:t>
            </a:r>
            <a:endParaRPr lang="en-GB" dirty="0"/>
          </a:p>
        </p:txBody>
      </p:sp>
      <p:sp>
        <p:nvSpPr>
          <p:cNvPr id="9" name="Text Placeholder 2"/>
          <p:cNvSpPr>
            <a:spLocks noGrp="1"/>
          </p:cNvSpPr>
          <p:nvPr>
            <p:ph type="body" sz="quarter" idx="15"/>
          </p:nvPr>
        </p:nvSpPr>
        <p:spPr>
          <a:xfrm>
            <a:off x="369408" y="1828611"/>
            <a:ext cx="1836752" cy="4451315"/>
          </a:xfrm>
        </p:spPr>
        <p:txBody>
          <a:bodyPr>
            <a:normAutofit/>
          </a:bodyPr>
          <a:lstStyle>
            <a:lvl1pPr marL="0" indent="0">
              <a:spcBef>
                <a:spcPts val="0"/>
              </a:spcBef>
              <a:buFont typeface="Arial" panose="020B0604020202020204" pitchFamily="34" charset="0"/>
              <a:buChar char="​"/>
              <a:defRPr sz="600">
                <a:latin typeface="+mn-lt"/>
                <a:cs typeface="Arial" pitchFamily="34" charset="0"/>
              </a:defRPr>
            </a:lvl1pPr>
            <a:lvl2pPr marL="0" indent="0">
              <a:spcBef>
                <a:spcPts val="0"/>
              </a:spcBef>
              <a:defRPr sz="600" b="0">
                <a:solidFill>
                  <a:schemeClr val="tx2"/>
                </a:solidFill>
                <a:latin typeface="+mn-lt"/>
                <a:cs typeface="Arial" pitchFamily="34" charset="0"/>
              </a:defRPr>
            </a:lvl2pPr>
            <a:lvl3pPr marL="0" indent="0">
              <a:spcBef>
                <a:spcPts val="0"/>
              </a:spcBef>
              <a:defRPr sz="600" b="0">
                <a:solidFill>
                  <a:schemeClr val="tx2"/>
                </a:solidFill>
                <a:latin typeface="+mn-lt"/>
                <a:cs typeface="Arial" pitchFamily="34" charset="0"/>
              </a:defRPr>
            </a:lvl3pPr>
            <a:lvl4pPr marL="91824" indent="-91824">
              <a:spcBef>
                <a:spcPts val="0"/>
              </a:spcBef>
              <a:defRPr sz="600" b="0">
                <a:solidFill>
                  <a:schemeClr val="tx2"/>
                </a:solidFill>
                <a:latin typeface="+mn-lt"/>
                <a:cs typeface="Arial" pitchFamily="34" charset="0"/>
              </a:defRPr>
            </a:lvl4pPr>
            <a:lvl5pPr marL="189158" indent="-91824">
              <a:spcBef>
                <a:spcPts val="0"/>
              </a:spcBef>
              <a:defRPr sz="600" b="0">
                <a:solidFill>
                  <a:schemeClr val="tx2"/>
                </a:solidFill>
                <a:latin typeface="+mn-lt"/>
                <a:cs typeface="Arial" pitchFamily="34"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20" name="Text Placeholder 3"/>
          <p:cNvSpPr>
            <a:spLocks noGrp="1"/>
          </p:cNvSpPr>
          <p:nvPr>
            <p:ph type="body" sz="quarter" idx="14"/>
          </p:nvPr>
        </p:nvSpPr>
        <p:spPr>
          <a:xfrm>
            <a:off x="2490593" y="1828799"/>
            <a:ext cx="6263813" cy="4451120"/>
          </a:xfrm>
        </p:spPr>
        <p:txBody>
          <a:bodyPr>
            <a:noAutofit/>
          </a:bodyPr>
          <a:lstStyle>
            <a:lvl1pPr marL="0" indent="0" algn="l">
              <a:lnSpc>
                <a:spcPct val="110000"/>
              </a:lnSpc>
              <a:spcBef>
                <a:spcPts val="0"/>
              </a:spcBef>
              <a:buFont typeface="Arial" panose="020B0604020202020204" pitchFamily="34" charset="0"/>
              <a:buChar char="​"/>
              <a:defRPr sz="600">
                <a:latin typeface="+mn-lt"/>
                <a:cs typeface="Arial" pitchFamily="34" charset="0"/>
              </a:defRPr>
            </a:lvl1pPr>
            <a:lvl2pPr marL="91824" indent="-91824">
              <a:lnSpc>
                <a:spcPct val="110000"/>
              </a:lnSpc>
              <a:spcBef>
                <a:spcPts val="306"/>
              </a:spcBef>
              <a:spcAft>
                <a:spcPts val="0"/>
              </a:spcAft>
              <a:buFont typeface="Arial" pitchFamily="34" charset="0"/>
              <a:buChar char="•"/>
              <a:defRPr sz="600" b="0">
                <a:solidFill>
                  <a:schemeClr val="tx2"/>
                </a:solidFill>
                <a:latin typeface="+mn-lt"/>
                <a:cs typeface="Arial" pitchFamily="34" charset="0"/>
              </a:defRPr>
            </a:lvl2pPr>
            <a:lvl3pPr marL="189158" indent="-91824">
              <a:lnSpc>
                <a:spcPct val="110000"/>
              </a:lnSpc>
              <a:spcBef>
                <a:spcPts val="0"/>
              </a:spcBef>
              <a:buClr>
                <a:schemeClr val="tx2"/>
              </a:buClr>
              <a:buFont typeface="Arial" panose="020B0604020202020204" pitchFamily="34" charset="0"/>
              <a:buChar char="‒"/>
              <a:defRPr sz="600">
                <a:latin typeface="+mn-lt"/>
                <a:cs typeface="Arial" pitchFamily="34" charset="0"/>
              </a:defRPr>
            </a:lvl3pPr>
            <a:lvl4pPr marL="189158" indent="-91824">
              <a:lnSpc>
                <a:spcPct val="110000"/>
              </a:lnSpc>
              <a:spcBef>
                <a:spcPts val="0"/>
              </a:spcBef>
              <a:buClr>
                <a:schemeClr val="tx2"/>
              </a:buClr>
              <a:buFont typeface="Arial" panose="020B0604020202020204" pitchFamily="34" charset="0"/>
              <a:buChar char="‒"/>
              <a:defRPr sz="600">
                <a:latin typeface="+mn-lt"/>
                <a:cs typeface="Arial" pitchFamily="34" charset="0"/>
              </a:defRPr>
            </a:lvl4pPr>
            <a:lvl5pPr marL="189158" indent="-91824">
              <a:lnSpc>
                <a:spcPct val="110000"/>
              </a:lnSpc>
              <a:spcBef>
                <a:spcPts val="0"/>
              </a:spcBef>
              <a:buClr>
                <a:schemeClr val="tx2"/>
              </a:buClr>
              <a:buFont typeface="Arial" panose="020B0604020202020204" pitchFamily="34" charset="0"/>
              <a:buChar char="‒"/>
              <a:defRPr sz="600">
                <a:latin typeface="+mn-lt"/>
                <a:cs typeface="Arial" pitchFamily="34"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Footer Placeholder 3"/>
          <p:cNvSpPr>
            <a:spLocks noGrp="1"/>
          </p:cNvSpPr>
          <p:nvPr>
            <p:ph type="ftr" sz="quarter" idx="16"/>
          </p:nvPr>
        </p:nvSpPr>
        <p:spPr/>
        <p:txBody>
          <a:bodyPr/>
          <a:lstStyle/>
          <a:p>
            <a:endParaRPr lang="en-GB" dirty="0">
              <a:solidFill>
                <a:srgbClr val="313131"/>
              </a:solidFill>
            </a:endParaRPr>
          </a:p>
        </p:txBody>
      </p:sp>
      <p:sp>
        <p:nvSpPr>
          <p:cNvPr id="7" name="Slide Number Placeholder 6"/>
          <p:cNvSpPr>
            <a:spLocks noGrp="1"/>
          </p:cNvSpPr>
          <p:nvPr>
            <p:ph type="sldNum" sz="quarter" idx="17"/>
          </p:nvPr>
        </p:nvSpPr>
        <p:spPr/>
        <p:txBody>
          <a:bodyPr/>
          <a:lstStyle/>
          <a:p>
            <a:fld id="{313880FF-B11A-4FA9-B5CC-7226C1B8517C}" type="slidenum">
              <a:rPr lang="en-GB" smtClean="0">
                <a:solidFill>
                  <a:srgbClr val="313131"/>
                </a:solidFill>
              </a:rPr>
              <a:pPr/>
              <a:t>‹#›</a:t>
            </a:fld>
            <a:endParaRPr lang="en-GB" dirty="0">
              <a:solidFill>
                <a:srgbClr val="313131"/>
              </a:solidFill>
            </a:endParaRPr>
          </a:p>
        </p:txBody>
      </p:sp>
      <p:sp>
        <p:nvSpPr>
          <p:cNvPr id="13" name="SD_ART_Logo"/>
          <p:cNvSpPr/>
          <p:nvPr userDrawn="1"/>
        </p:nvSpPr>
        <p:spPr>
          <a:xfrm>
            <a:off x="394975" y="453063"/>
            <a:ext cx="1590896" cy="703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defTabSz="507936"/>
            <a:endParaRPr lang="en-GB" sz="1050" dirty="0">
              <a:solidFill>
                <a:prstClr val="white"/>
              </a:solidFill>
            </a:endParaRPr>
          </a:p>
        </p:txBody>
      </p:sp>
      <p:pic>
        <p:nvPicPr>
          <p:cNvPr id="2" name="SD_ART_Logo_bmkAr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4975" y="453058"/>
            <a:ext cx="1590896" cy="314818"/>
          </a:xfrm>
          <a:prstGeom prst="rect">
            <a:avLst/>
          </a:prstGeom>
        </p:spPr>
      </p:pic>
    </p:spTree>
    <p:extLst>
      <p:ext uri="{BB962C8B-B14F-4D97-AF65-F5344CB8AC3E}">
        <p14:creationId xmlns:p14="http://schemas.microsoft.com/office/powerpoint/2010/main" val="2016049889"/>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Text &amp; Content">
    <p:spTree>
      <p:nvGrpSpPr>
        <p:cNvPr id="1" name=""/>
        <p:cNvGrpSpPr/>
        <p:nvPr/>
      </p:nvGrpSpPr>
      <p:grpSpPr>
        <a:xfrm>
          <a:off x="0" y="0"/>
          <a:ext cx="0" cy="0"/>
          <a:chOff x="0" y="0"/>
          <a:chExt cx="0" cy="0"/>
        </a:xfrm>
      </p:grpSpPr>
      <p:sp>
        <p:nvSpPr>
          <p:cNvPr id="12" name="Title 1"/>
          <p:cNvSpPr>
            <a:spLocks noGrp="1"/>
          </p:cNvSpPr>
          <p:nvPr>
            <p:ph type="title"/>
          </p:nvPr>
        </p:nvSpPr>
        <p:spPr>
          <a:xfrm>
            <a:off x="369408" y="515866"/>
            <a:ext cx="8402644" cy="230832"/>
          </a:xfrm>
        </p:spPr>
        <p:txBody>
          <a:bodyPr anchor="b" anchorCtr="0"/>
          <a:lstStyle>
            <a:lvl1pPr>
              <a:defRPr/>
            </a:lvl1pPr>
          </a:lstStyle>
          <a:p>
            <a:r>
              <a:rPr lang="en-GB" dirty="0" smtClean="0"/>
              <a:t>Click to edit Master title style</a:t>
            </a:r>
            <a:endParaRPr lang="en-GB" dirty="0"/>
          </a:p>
        </p:txBody>
      </p:sp>
      <p:sp>
        <p:nvSpPr>
          <p:cNvPr id="9" name="Subtitle 2"/>
          <p:cNvSpPr>
            <a:spLocks noGrp="1"/>
          </p:cNvSpPr>
          <p:nvPr>
            <p:ph type="body" sz="quarter" idx="13"/>
          </p:nvPr>
        </p:nvSpPr>
        <p:spPr>
          <a:xfrm>
            <a:off x="369239" y="750990"/>
            <a:ext cx="8402815" cy="969282"/>
          </a:xfrm>
        </p:spPr>
        <p:txBody>
          <a:bodyPr>
            <a:normAutofit/>
          </a:bodyPr>
          <a:lstStyle>
            <a:lvl1pPr marL="0" indent="0">
              <a:lnSpc>
                <a:spcPct val="100000"/>
              </a:lnSpc>
              <a:buNone/>
              <a:defRPr sz="1500" b="0">
                <a:solidFill>
                  <a:srgbClr val="81BC00"/>
                </a:solidFill>
              </a:defRPr>
            </a:lvl1pPr>
          </a:lstStyle>
          <a:p>
            <a:pPr lvl="0"/>
            <a:r>
              <a:rPr lang="en-GB" dirty="0" smtClean="0"/>
              <a:t>Click to edit Master text styles</a:t>
            </a:r>
          </a:p>
        </p:txBody>
      </p:sp>
      <p:sp>
        <p:nvSpPr>
          <p:cNvPr id="20" name="Text Placeholder 3"/>
          <p:cNvSpPr>
            <a:spLocks noGrp="1"/>
          </p:cNvSpPr>
          <p:nvPr>
            <p:ph type="body" sz="quarter" idx="14"/>
          </p:nvPr>
        </p:nvSpPr>
        <p:spPr>
          <a:xfrm>
            <a:off x="369238" y="1828611"/>
            <a:ext cx="4124030" cy="4451315"/>
          </a:xfrm>
        </p:spPr>
        <p:txBody>
          <a:bodyPr>
            <a:noAutofit/>
          </a:bodyPr>
          <a:lstStyle>
            <a:lvl1pPr marL="0" indent="0">
              <a:lnSpc>
                <a:spcPct val="110000"/>
              </a:lnSpc>
              <a:spcBef>
                <a:spcPts val="0"/>
              </a:spcBef>
              <a:buFont typeface="Arial" panose="020B0604020202020204" pitchFamily="34" charset="0"/>
              <a:buChar char="​"/>
              <a:defRPr sz="600" b="0">
                <a:solidFill>
                  <a:schemeClr val="tx2"/>
                </a:solidFill>
              </a:defRPr>
            </a:lvl1pPr>
            <a:lvl2pPr marL="0" indent="0">
              <a:lnSpc>
                <a:spcPct val="110000"/>
              </a:lnSpc>
              <a:spcBef>
                <a:spcPts val="0"/>
              </a:spcBef>
              <a:buFont typeface="Arial" panose="020B0604020202020204" pitchFamily="34" charset="0"/>
              <a:buChar char="​"/>
              <a:defRPr sz="600" b="1">
                <a:solidFill>
                  <a:srgbClr val="81BC00"/>
                </a:solidFill>
              </a:defRPr>
            </a:lvl2pPr>
            <a:lvl3pPr marL="0" indent="0">
              <a:lnSpc>
                <a:spcPct val="110000"/>
              </a:lnSpc>
              <a:spcBef>
                <a:spcPts val="0"/>
              </a:spcBef>
              <a:buFont typeface="Arial" pitchFamily="34" charset="0"/>
              <a:buChar char="​"/>
              <a:defRPr sz="600">
                <a:solidFill>
                  <a:schemeClr val="tx2"/>
                </a:solidFill>
              </a:defRPr>
            </a:lvl3pPr>
            <a:lvl4pPr marL="91824" indent="-91824">
              <a:lnSpc>
                <a:spcPct val="110000"/>
              </a:lnSpc>
              <a:spcBef>
                <a:spcPts val="0"/>
              </a:spcBef>
              <a:buFont typeface="Arial" pitchFamily="34" charset="0"/>
              <a:buChar char="•"/>
              <a:defRPr sz="600">
                <a:solidFill>
                  <a:schemeClr val="tx2"/>
                </a:solidFill>
              </a:defRPr>
            </a:lvl4pPr>
            <a:lvl5pPr marL="189158" indent="-91824">
              <a:lnSpc>
                <a:spcPct val="110000"/>
              </a:lnSpc>
              <a:spcBef>
                <a:spcPts val="0"/>
              </a:spcBef>
              <a:buFont typeface="Arial" pitchFamily="34" charset="0"/>
              <a:buChar char="−"/>
              <a:defRPr sz="600">
                <a:solidFill>
                  <a:schemeClr val="tx2"/>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0" name="Content Placeholder 4"/>
          <p:cNvSpPr>
            <a:spLocks noGrp="1"/>
          </p:cNvSpPr>
          <p:nvPr>
            <p:ph sz="quarter" idx="17"/>
          </p:nvPr>
        </p:nvSpPr>
        <p:spPr>
          <a:xfrm>
            <a:off x="4646664" y="1828614"/>
            <a:ext cx="4125388" cy="4453453"/>
          </a:xfrm>
        </p:spPr>
        <p:txBody>
          <a:bodyPr/>
          <a:lstStyle>
            <a:lvl1pPr>
              <a:defRPr sz="600"/>
            </a:lvl1pPr>
            <a:lvl2pPr>
              <a:defRPr sz="600">
                <a:solidFill>
                  <a:srgbClr val="81BC00"/>
                </a:solidFill>
              </a:defRPr>
            </a:lvl2pPr>
            <a:lvl3pPr>
              <a:defRPr sz="600"/>
            </a:lvl3pPr>
            <a:lvl4pPr>
              <a:defRPr sz="600"/>
            </a:lvl4pPr>
            <a:lvl5pPr>
              <a:defRPr sz="6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2" name="Footer Placeholder 1"/>
          <p:cNvSpPr>
            <a:spLocks noGrp="1"/>
          </p:cNvSpPr>
          <p:nvPr>
            <p:ph type="ftr" sz="quarter" idx="18"/>
          </p:nvPr>
        </p:nvSpPr>
        <p:spPr/>
        <p:txBody>
          <a:bodyPr/>
          <a:lstStyle/>
          <a:p>
            <a:endParaRPr lang="en-GB" dirty="0">
              <a:solidFill>
                <a:srgbClr val="313131"/>
              </a:solidFill>
            </a:endParaRPr>
          </a:p>
        </p:txBody>
      </p:sp>
      <p:sp>
        <p:nvSpPr>
          <p:cNvPr id="3" name="Slide Number Placeholder 2"/>
          <p:cNvSpPr>
            <a:spLocks noGrp="1"/>
          </p:cNvSpPr>
          <p:nvPr>
            <p:ph type="sldNum" sz="quarter" idx="19"/>
          </p:nvPr>
        </p:nvSpPr>
        <p:spPr/>
        <p:txBody>
          <a:bodyPr/>
          <a:lstStyle/>
          <a:p>
            <a:fld id="{313880FF-B11A-4FA9-B5CC-7226C1B8517C}" type="slidenum">
              <a:rPr lang="en-GB" smtClean="0">
                <a:solidFill>
                  <a:srgbClr val="313131"/>
                </a:solidFill>
              </a:rPr>
              <a:pPr/>
              <a:t>‹#›</a:t>
            </a:fld>
            <a:endParaRPr lang="en-GB" dirty="0">
              <a:solidFill>
                <a:srgbClr val="313131"/>
              </a:solidFill>
            </a:endParaRPr>
          </a:p>
        </p:txBody>
      </p:sp>
    </p:spTree>
    <p:extLst>
      <p:ext uri="{BB962C8B-B14F-4D97-AF65-F5344CB8AC3E}">
        <p14:creationId xmlns:p14="http://schemas.microsoft.com/office/powerpoint/2010/main" val="1962037521"/>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Text &amp; Content 2">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69239" y="332063"/>
            <a:ext cx="8402815" cy="1086195"/>
          </a:xfrm>
          <a:prstGeom prst="rect">
            <a:avLst/>
          </a:prstGeom>
        </p:spPr>
        <p:txBody>
          <a:bodyPr vert="horz" lIns="0" tIns="0" rIns="0" bIns="0" rtlCol="0" anchor="t" anchorCtr="0">
            <a:noAutofit/>
          </a:bodyPr>
          <a:lstStyle/>
          <a:p>
            <a:r>
              <a:rPr lang="en-GB" dirty="0" smtClean="0"/>
              <a:t>Click to edit Master title style</a:t>
            </a:r>
            <a:endParaRPr lang="en-GB" dirty="0"/>
          </a:p>
        </p:txBody>
      </p:sp>
      <p:sp>
        <p:nvSpPr>
          <p:cNvPr id="20" name="Text Placeholder 2"/>
          <p:cNvSpPr>
            <a:spLocks noGrp="1"/>
          </p:cNvSpPr>
          <p:nvPr>
            <p:ph type="body" sz="quarter" idx="14"/>
          </p:nvPr>
        </p:nvSpPr>
        <p:spPr>
          <a:xfrm>
            <a:off x="369238" y="1828611"/>
            <a:ext cx="4124031" cy="4451315"/>
          </a:xfrm>
        </p:spPr>
        <p:txBody>
          <a:bodyPr/>
          <a:lstStyle>
            <a:lvl1pPr marL="0" indent="0">
              <a:lnSpc>
                <a:spcPct val="110000"/>
              </a:lnSpc>
              <a:buFont typeface="Arial" panose="020B0604020202020204" pitchFamily="34" charset="0"/>
              <a:buChar char="​"/>
              <a:defRPr sz="600" b="0">
                <a:solidFill>
                  <a:schemeClr val="tx2"/>
                </a:solidFill>
              </a:defRPr>
            </a:lvl1pPr>
            <a:lvl2pPr marL="0" indent="0">
              <a:lnSpc>
                <a:spcPct val="110000"/>
              </a:lnSpc>
              <a:spcBef>
                <a:spcPts val="306"/>
              </a:spcBef>
              <a:buFont typeface="Arial" pitchFamily="34" charset="0"/>
              <a:buChar char="​"/>
              <a:defRPr sz="600" b="1">
                <a:solidFill>
                  <a:schemeClr val="accent3"/>
                </a:solidFill>
              </a:defRPr>
            </a:lvl2pPr>
            <a:lvl3pPr marL="0" indent="0">
              <a:lnSpc>
                <a:spcPct val="110000"/>
              </a:lnSpc>
              <a:spcBef>
                <a:spcPts val="306"/>
              </a:spcBef>
              <a:buFont typeface="Arial" pitchFamily="34" charset="0"/>
              <a:buChar char="​"/>
              <a:defRPr sz="600"/>
            </a:lvl3pPr>
            <a:lvl4pPr marL="91824" indent="-91824">
              <a:lnSpc>
                <a:spcPct val="110000"/>
              </a:lnSpc>
              <a:spcBef>
                <a:spcPts val="306"/>
              </a:spcBef>
              <a:buFont typeface="Arial" pitchFamily="34" charset="0"/>
              <a:buChar char="•"/>
              <a:defRPr sz="600"/>
            </a:lvl4pPr>
            <a:lvl5pPr marL="189158" indent="-91824">
              <a:lnSpc>
                <a:spcPct val="110000"/>
              </a:lnSpc>
              <a:spcBef>
                <a:spcPts val="366"/>
              </a:spcBef>
              <a:buFont typeface="Arial" pitchFamily="34" charset="0"/>
              <a:buChar char="−"/>
              <a:defRPr sz="6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3" name="Content Placeholder 3"/>
          <p:cNvSpPr>
            <a:spLocks noGrp="1"/>
          </p:cNvSpPr>
          <p:nvPr>
            <p:ph sz="quarter" idx="16"/>
          </p:nvPr>
        </p:nvSpPr>
        <p:spPr>
          <a:xfrm>
            <a:off x="4646664" y="1828614"/>
            <a:ext cx="4125388" cy="4453453"/>
          </a:xfrm>
        </p:spPr>
        <p:txBody>
          <a:bodyPr/>
          <a:lstStyle>
            <a:lvl1pPr>
              <a:defRPr sz="600"/>
            </a:lvl1pPr>
            <a:lvl2pPr>
              <a:spcBef>
                <a:spcPts val="306"/>
              </a:spcBef>
              <a:defRPr sz="600"/>
            </a:lvl2pPr>
            <a:lvl3pPr>
              <a:spcBef>
                <a:spcPts val="306"/>
              </a:spcBef>
              <a:defRPr sz="600"/>
            </a:lvl3pPr>
            <a:lvl4pPr>
              <a:spcBef>
                <a:spcPts val="306"/>
              </a:spcBef>
              <a:defRPr sz="600"/>
            </a:lvl4pPr>
            <a:lvl5pPr>
              <a:spcBef>
                <a:spcPts val="306"/>
              </a:spcBef>
              <a:defRPr sz="6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2" name="Footer Placeholder 1"/>
          <p:cNvSpPr>
            <a:spLocks noGrp="1"/>
          </p:cNvSpPr>
          <p:nvPr>
            <p:ph type="ftr" sz="quarter" idx="17"/>
          </p:nvPr>
        </p:nvSpPr>
        <p:spPr/>
        <p:txBody>
          <a:bodyPr/>
          <a:lstStyle/>
          <a:p>
            <a:endParaRPr lang="en-GB" dirty="0">
              <a:solidFill>
                <a:srgbClr val="313131"/>
              </a:solidFill>
            </a:endParaRPr>
          </a:p>
        </p:txBody>
      </p:sp>
      <p:sp>
        <p:nvSpPr>
          <p:cNvPr id="4" name="Slide Number Placeholder 3"/>
          <p:cNvSpPr>
            <a:spLocks noGrp="1"/>
          </p:cNvSpPr>
          <p:nvPr>
            <p:ph type="sldNum" sz="quarter" idx="18"/>
          </p:nvPr>
        </p:nvSpPr>
        <p:spPr/>
        <p:txBody>
          <a:bodyPr/>
          <a:lstStyle/>
          <a:p>
            <a:fld id="{313880FF-B11A-4FA9-B5CC-7226C1B8517C}" type="slidenum">
              <a:rPr lang="en-GB" smtClean="0">
                <a:solidFill>
                  <a:srgbClr val="313131"/>
                </a:solidFill>
              </a:rPr>
              <a:pPr/>
              <a:t>‹#›</a:t>
            </a:fld>
            <a:endParaRPr lang="en-GB" dirty="0">
              <a:solidFill>
                <a:srgbClr val="313131"/>
              </a:solidFill>
            </a:endParaRPr>
          </a:p>
        </p:txBody>
      </p:sp>
    </p:spTree>
    <p:extLst>
      <p:ext uri="{BB962C8B-B14F-4D97-AF65-F5344CB8AC3E}">
        <p14:creationId xmlns:p14="http://schemas.microsoft.com/office/powerpoint/2010/main" val="2423073304"/>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Narrow Text &amp; Conten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69239" y="326517"/>
            <a:ext cx="8402815" cy="417942"/>
          </a:xfrm>
          <a:prstGeom prst="rect">
            <a:avLst/>
          </a:prstGeom>
        </p:spPr>
        <p:txBody>
          <a:bodyPr vert="horz" lIns="0" tIns="0" rIns="0" bIns="0" rtlCol="0" anchor="b" anchorCtr="0">
            <a:noAutofit/>
          </a:bodyPr>
          <a:lstStyle/>
          <a:p>
            <a:r>
              <a:rPr lang="en-GB" dirty="0" smtClean="0"/>
              <a:t>Click to edit Master title style</a:t>
            </a:r>
            <a:endParaRPr lang="en-GB" dirty="0"/>
          </a:p>
        </p:txBody>
      </p:sp>
      <p:sp>
        <p:nvSpPr>
          <p:cNvPr id="13" name="Subtitle 2"/>
          <p:cNvSpPr>
            <a:spLocks noGrp="1"/>
          </p:cNvSpPr>
          <p:nvPr>
            <p:ph type="body" sz="quarter" idx="13"/>
          </p:nvPr>
        </p:nvSpPr>
        <p:spPr>
          <a:xfrm>
            <a:off x="369239" y="750990"/>
            <a:ext cx="8402815" cy="969282"/>
          </a:xfrm>
        </p:spPr>
        <p:txBody>
          <a:bodyPr>
            <a:normAutofit/>
          </a:bodyPr>
          <a:lstStyle>
            <a:lvl1pPr marL="0" indent="0">
              <a:lnSpc>
                <a:spcPct val="100000"/>
              </a:lnSpc>
              <a:buNone/>
              <a:defRPr sz="1500" b="0">
                <a:solidFill>
                  <a:srgbClr val="81BC00"/>
                </a:solidFill>
              </a:defRPr>
            </a:lvl1pPr>
          </a:lstStyle>
          <a:p>
            <a:pPr lvl="0"/>
            <a:r>
              <a:rPr lang="en-GB" dirty="0" smtClean="0"/>
              <a:t>Click to edit Master text styles</a:t>
            </a:r>
          </a:p>
        </p:txBody>
      </p:sp>
      <p:sp>
        <p:nvSpPr>
          <p:cNvPr id="20" name="Text Placeholder 3"/>
          <p:cNvSpPr>
            <a:spLocks noGrp="1"/>
          </p:cNvSpPr>
          <p:nvPr>
            <p:ph type="body" sz="quarter" idx="14"/>
          </p:nvPr>
        </p:nvSpPr>
        <p:spPr>
          <a:xfrm>
            <a:off x="369237" y="1828804"/>
            <a:ext cx="2215798" cy="4446955"/>
          </a:xfrm>
        </p:spPr>
        <p:txBody>
          <a:bodyPr>
            <a:noAutofit/>
          </a:bodyPr>
          <a:lstStyle>
            <a:lvl1pPr marL="0" indent="0">
              <a:lnSpc>
                <a:spcPct val="110000"/>
              </a:lnSpc>
              <a:spcBef>
                <a:spcPts val="0"/>
              </a:spcBef>
              <a:buFont typeface="Arial" panose="020B0604020202020204" pitchFamily="34" charset="0"/>
              <a:buChar char="​"/>
              <a:defRPr sz="600" b="0">
                <a:solidFill>
                  <a:schemeClr val="tx2"/>
                </a:solidFill>
              </a:defRPr>
            </a:lvl1pPr>
            <a:lvl2pPr marL="0" indent="0">
              <a:lnSpc>
                <a:spcPct val="110000"/>
              </a:lnSpc>
              <a:spcBef>
                <a:spcPts val="0"/>
              </a:spcBef>
              <a:buFont typeface="Arial" panose="020B0604020202020204" pitchFamily="34" charset="0"/>
              <a:buChar char="​"/>
              <a:defRPr sz="600" b="1">
                <a:solidFill>
                  <a:srgbClr val="81BC00"/>
                </a:solidFill>
              </a:defRPr>
            </a:lvl2pPr>
            <a:lvl3pPr marL="0" indent="0">
              <a:lnSpc>
                <a:spcPct val="110000"/>
              </a:lnSpc>
              <a:spcBef>
                <a:spcPts val="0"/>
              </a:spcBef>
              <a:buFont typeface="Arial" pitchFamily="34" charset="0"/>
              <a:buChar char="​"/>
              <a:defRPr sz="600"/>
            </a:lvl3pPr>
            <a:lvl4pPr marL="91824" indent="-91824">
              <a:lnSpc>
                <a:spcPct val="110000"/>
              </a:lnSpc>
              <a:spcBef>
                <a:spcPts val="0"/>
              </a:spcBef>
              <a:buFont typeface="Arial" pitchFamily="34" charset="0"/>
              <a:buChar char="•"/>
              <a:defRPr sz="600"/>
            </a:lvl4pPr>
            <a:lvl5pPr marL="189158" indent="-91824">
              <a:lnSpc>
                <a:spcPct val="110000"/>
              </a:lnSpc>
              <a:spcBef>
                <a:spcPts val="0"/>
              </a:spcBef>
              <a:buFont typeface="Arial" pitchFamily="34" charset="0"/>
              <a:buChar char="−"/>
              <a:defRPr sz="6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3" name="Content Placeholder 4"/>
          <p:cNvSpPr>
            <a:spLocks noGrp="1"/>
          </p:cNvSpPr>
          <p:nvPr>
            <p:ph sz="quarter" idx="18"/>
          </p:nvPr>
        </p:nvSpPr>
        <p:spPr>
          <a:xfrm>
            <a:off x="2738999" y="1828614"/>
            <a:ext cx="6033053" cy="4453453"/>
          </a:xfrm>
        </p:spPr>
        <p:txBody>
          <a:bodyPr/>
          <a:lstStyle>
            <a:lvl2pPr>
              <a:defRPr>
                <a:solidFill>
                  <a:srgbClr val="81BC00"/>
                </a:solidFill>
              </a:defRPr>
            </a:lvl2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2" name="Footer Placeholder 1"/>
          <p:cNvSpPr>
            <a:spLocks noGrp="1"/>
          </p:cNvSpPr>
          <p:nvPr>
            <p:ph type="ftr" sz="quarter" idx="19"/>
          </p:nvPr>
        </p:nvSpPr>
        <p:spPr/>
        <p:txBody>
          <a:bodyPr/>
          <a:lstStyle/>
          <a:p>
            <a:endParaRPr lang="en-GB" dirty="0">
              <a:solidFill>
                <a:srgbClr val="313131"/>
              </a:solidFill>
            </a:endParaRPr>
          </a:p>
        </p:txBody>
      </p:sp>
      <p:sp>
        <p:nvSpPr>
          <p:cNvPr id="4" name="Slide Number Placeholder 3"/>
          <p:cNvSpPr>
            <a:spLocks noGrp="1"/>
          </p:cNvSpPr>
          <p:nvPr>
            <p:ph type="sldNum" sz="quarter" idx="20"/>
          </p:nvPr>
        </p:nvSpPr>
        <p:spPr/>
        <p:txBody>
          <a:bodyPr/>
          <a:lstStyle/>
          <a:p>
            <a:fld id="{313880FF-B11A-4FA9-B5CC-7226C1B8517C}" type="slidenum">
              <a:rPr lang="en-GB" smtClean="0">
                <a:solidFill>
                  <a:srgbClr val="313131"/>
                </a:solidFill>
              </a:rPr>
              <a:pPr/>
              <a:t>‹#›</a:t>
            </a:fld>
            <a:endParaRPr lang="en-GB" dirty="0">
              <a:solidFill>
                <a:srgbClr val="313131"/>
              </a:solidFill>
            </a:endParaRPr>
          </a:p>
        </p:txBody>
      </p:sp>
    </p:spTree>
    <p:extLst>
      <p:ext uri="{BB962C8B-B14F-4D97-AF65-F5344CB8AC3E}">
        <p14:creationId xmlns:p14="http://schemas.microsoft.com/office/powerpoint/2010/main" val="63537047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xmlns="">
        <p15:guide id="4294967295" pos="3367">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ap layout">
    <p:spTree>
      <p:nvGrpSpPr>
        <p:cNvPr id="1" name=""/>
        <p:cNvGrpSpPr/>
        <p:nvPr/>
      </p:nvGrpSpPr>
      <p:grpSpPr>
        <a:xfrm>
          <a:off x="0" y="0"/>
          <a:ext cx="0" cy="0"/>
          <a:chOff x="0" y="0"/>
          <a:chExt cx="0" cy="0"/>
        </a:xfrm>
      </p:grpSpPr>
      <p:sp>
        <p:nvSpPr>
          <p:cNvPr id="9" name="Title 1"/>
          <p:cNvSpPr>
            <a:spLocks noGrp="1"/>
          </p:cNvSpPr>
          <p:nvPr>
            <p:ph type="title"/>
          </p:nvPr>
        </p:nvSpPr>
        <p:spPr>
          <a:xfrm>
            <a:off x="369408" y="333044"/>
            <a:ext cx="8402644" cy="230832"/>
          </a:xfrm>
        </p:spPr>
        <p:txBody>
          <a:bodyPr/>
          <a:lstStyle/>
          <a:p>
            <a:r>
              <a:rPr lang="en-GB" dirty="0" smtClean="0"/>
              <a:t>Click to edit Master title style</a:t>
            </a:r>
            <a:endParaRPr lang="en-GB" dirty="0"/>
          </a:p>
        </p:txBody>
      </p:sp>
      <p:sp>
        <p:nvSpPr>
          <p:cNvPr id="7" name="Content Placeholder 2"/>
          <p:cNvSpPr>
            <a:spLocks noGrp="1"/>
          </p:cNvSpPr>
          <p:nvPr>
            <p:ph sz="quarter" idx="18"/>
          </p:nvPr>
        </p:nvSpPr>
        <p:spPr>
          <a:xfrm>
            <a:off x="369237" y="1828614"/>
            <a:ext cx="6033226" cy="4453453"/>
          </a:xfrm>
        </p:spPr>
        <p:txBody>
          <a:bodyPr/>
          <a:lstStyle>
            <a:lvl1pPr>
              <a:defRPr sz="600"/>
            </a:lvl1pPr>
            <a:lvl2pPr>
              <a:defRPr>
                <a:solidFill>
                  <a:srgbClr val="002776"/>
                </a:solidFill>
              </a:defRPr>
            </a:lvl2pPr>
            <a:lvl3pPr>
              <a:defRPr sz="600"/>
            </a:lvl3pPr>
            <a:lvl4pPr>
              <a:defRPr sz="600"/>
            </a:lvl4pPr>
            <a:lvl5pPr>
              <a:defRPr sz="6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20" name="Text Placeholder 3"/>
          <p:cNvSpPr>
            <a:spLocks noGrp="1"/>
          </p:cNvSpPr>
          <p:nvPr>
            <p:ph type="body" sz="quarter" idx="14"/>
          </p:nvPr>
        </p:nvSpPr>
        <p:spPr>
          <a:xfrm>
            <a:off x="6555616" y="1828805"/>
            <a:ext cx="2216437" cy="4451123"/>
          </a:xfrm>
        </p:spPr>
        <p:txBody>
          <a:bodyPr>
            <a:noAutofit/>
          </a:bodyPr>
          <a:lstStyle>
            <a:lvl1pPr marL="0" indent="0">
              <a:lnSpc>
                <a:spcPct val="110000"/>
              </a:lnSpc>
              <a:spcBef>
                <a:spcPts val="0"/>
              </a:spcBef>
              <a:buFont typeface="Arial" panose="020B0604020202020204" pitchFamily="34" charset="0"/>
              <a:buChar char="​"/>
              <a:defRPr sz="600" b="1">
                <a:solidFill>
                  <a:schemeClr val="accent1"/>
                </a:solidFill>
              </a:defRPr>
            </a:lvl1pPr>
            <a:lvl2pPr marL="0" indent="0">
              <a:lnSpc>
                <a:spcPct val="110000"/>
              </a:lnSpc>
              <a:spcBef>
                <a:spcPts val="0"/>
              </a:spcBef>
              <a:buFont typeface="Arial" pitchFamily="34" charset="0"/>
              <a:buChar char="​"/>
              <a:defRPr sz="600" b="0">
                <a:solidFill>
                  <a:schemeClr val="tx1"/>
                </a:solidFill>
              </a:defRPr>
            </a:lvl2pPr>
            <a:lvl3pPr marL="91824" indent="-91824">
              <a:lnSpc>
                <a:spcPct val="110000"/>
              </a:lnSpc>
              <a:spcBef>
                <a:spcPts val="0"/>
              </a:spcBef>
              <a:buFont typeface="Arial" pitchFamily="34" charset="0"/>
              <a:buChar char="•"/>
              <a:defRPr sz="600"/>
            </a:lvl3pPr>
            <a:lvl4pPr marL="189158" indent="-91824">
              <a:lnSpc>
                <a:spcPct val="110000"/>
              </a:lnSpc>
              <a:spcBef>
                <a:spcPts val="0"/>
              </a:spcBef>
              <a:buFont typeface="Arial" pitchFamily="34" charset="0"/>
              <a:buChar char="−"/>
              <a:defRPr sz="600"/>
            </a:lvl4pPr>
            <a:lvl5pPr marL="286491" indent="-91824">
              <a:lnSpc>
                <a:spcPct val="110000"/>
              </a:lnSpc>
              <a:spcBef>
                <a:spcPts val="0"/>
              </a:spcBef>
              <a:buFont typeface="Arial" pitchFamily="34" charset="0"/>
              <a:buChar char="−"/>
              <a:defRPr sz="6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2" name="Footer Placeholder 1"/>
          <p:cNvSpPr>
            <a:spLocks noGrp="1"/>
          </p:cNvSpPr>
          <p:nvPr>
            <p:ph type="ftr" sz="quarter" idx="16"/>
          </p:nvPr>
        </p:nvSpPr>
        <p:spPr/>
        <p:txBody>
          <a:bodyPr/>
          <a:lstStyle/>
          <a:p>
            <a:endParaRPr lang="en-GB" dirty="0">
              <a:solidFill>
                <a:srgbClr val="313131"/>
              </a:solidFill>
            </a:endParaRPr>
          </a:p>
        </p:txBody>
      </p:sp>
      <p:sp>
        <p:nvSpPr>
          <p:cNvPr id="3" name="Slide Number Placeholder 2"/>
          <p:cNvSpPr>
            <a:spLocks noGrp="1"/>
          </p:cNvSpPr>
          <p:nvPr>
            <p:ph type="sldNum" sz="quarter" idx="17"/>
          </p:nvPr>
        </p:nvSpPr>
        <p:spPr/>
        <p:txBody>
          <a:bodyPr/>
          <a:lstStyle/>
          <a:p>
            <a:fld id="{313880FF-B11A-4FA9-B5CC-7226C1B8517C}" type="slidenum">
              <a:rPr lang="en-GB" smtClean="0">
                <a:solidFill>
                  <a:srgbClr val="313131"/>
                </a:solidFill>
              </a:rPr>
              <a:pPr/>
              <a:t>‹#›</a:t>
            </a:fld>
            <a:endParaRPr lang="en-GB" dirty="0">
              <a:solidFill>
                <a:srgbClr val="313131"/>
              </a:solidFill>
            </a:endParaRPr>
          </a:p>
        </p:txBody>
      </p:sp>
    </p:spTree>
    <p:extLst>
      <p:ext uri="{BB962C8B-B14F-4D97-AF65-F5344CB8AC3E}">
        <p14:creationId xmlns:p14="http://schemas.microsoft.com/office/powerpoint/2010/main" val="3944962360"/>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rganisational layout">
    <p:spTree>
      <p:nvGrpSpPr>
        <p:cNvPr id="1" name=""/>
        <p:cNvGrpSpPr/>
        <p:nvPr/>
      </p:nvGrpSpPr>
      <p:grpSpPr>
        <a:xfrm>
          <a:off x="0" y="0"/>
          <a:ext cx="0" cy="0"/>
          <a:chOff x="0" y="0"/>
          <a:chExt cx="0" cy="0"/>
        </a:xfrm>
      </p:grpSpPr>
      <p:sp>
        <p:nvSpPr>
          <p:cNvPr id="4" name="Title 1"/>
          <p:cNvSpPr>
            <a:spLocks noGrp="1"/>
          </p:cNvSpPr>
          <p:nvPr>
            <p:ph type="title"/>
          </p:nvPr>
        </p:nvSpPr>
        <p:spPr>
          <a:xfrm>
            <a:off x="369408" y="333044"/>
            <a:ext cx="8402644" cy="230832"/>
          </a:xfrm>
        </p:spPr>
        <p:txBody>
          <a:bodyPr/>
          <a:lstStyle/>
          <a:p>
            <a:r>
              <a:rPr lang="en-GB" dirty="0" smtClean="0"/>
              <a:t>Click to edit Master title style</a:t>
            </a:r>
            <a:endParaRPr lang="en-GB" dirty="0"/>
          </a:p>
        </p:txBody>
      </p:sp>
      <p:sp>
        <p:nvSpPr>
          <p:cNvPr id="10" name="Text Placeholder 2"/>
          <p:cNvSpPr>
            <a:spLocks noGrp="1"/>
          </p:cNvSpPr>
          <p:nvPr>
            <p:ph type="body" sz="quarter" idx="18"/>
          </p:nvPr>
        </p:nvSpPr>
        <p:spPr>
          <a:xfrm>
            <a:off x="369237" y="1828800"/>
            <a:ext cx="2215798" cy="4453260"/>
          </a:xfrm>
        </p:spPr>
        <p:txBody>
          <a:bodyPr>
            <a:noAutofit/>
          </a:bodyPr>
          <a:lstStyle>
            <a:lvl1pPr marL="0" indent="0">
              <a:lnSpc>
                <a:spcPct val="110000"/>
              </a:lnSpc>
              <a:spcBef>
                <a:spcPts val="0"/>
              </a:spcBef>
              <a:buFont typeface="Arial" panose="020B0604020202020204" pitchFamily="34" charset="0"/>
              <a:buChar char="​"/>
              <a:defRPr sz="600" b="0">
                <a:solidFill>
                  <a:schemeClr val="tx2"/>
                </a:solidFill>
              </a:defRPr>
            </a:lvl1pPr>
            <a:lvl2pPr marL="0" indent="0">
              <a:lnSpc>
                <a:spcPct val="110000"/>
              </a:lnSpc>
              <a:spcBef>
                <a:spcPts val="0"/>
              </a:spcBef>
              <a:buFont typeface="Arial" panose="020B0604020202020204" pitchFamily="34" charset="0"/>
              <a:buChar char="​"/>
              <a:defRPr sz="600" b="1">
                <a:solidFill>
                  <a:srgbClr val="002776"/>
                </a:solidFill>
              </a:defRPr>
            </a:lvl2pPr>
            <a:lvl3pPr marL="0" indent="0">
              <a:lnSpc>
                <a:spcPct val="110000"/>
              </a:lnSpc>
              <a:spcBef>
                <a:spcPts val="0"/>
              </a:spcBef>
              <a:buFont typeface="Arial" pitchFamily="34" charset="0"/>
              <a:buNone/>
              <a:defRPr sz="600"/>
            </a:lvl3pPr>
            <a:lvl4pPr marL="91824" indent="-91824">
              <a:lnSpc>
                <a:spcPct val="110000"/>
              </a:lnSpc>
              <a:spcBef>
                <a:spcPts val="0"/>
              </a:spcBef>
              <a:buFont typeface="Arial" pitchFamily="34" charset="0"/>
              <a:buChar char="•"/>
              <a:defRPr sz="600"/>
            </a:lvl4pPr>
            <a:lvl5pPr marL="189158" indent="-91824">
              <a:lnSpc>
                <a:spcPct val="110000"/>
              </a:lnSpc>
              <a:spcBef>
                <a:spcPts val="0"/>
              </a:spcBef>
              <a:buFont typeface="Arial" pitchFamily="34" charset="0"/>
              <a:buChar char="−"/>
              <a:defRPr sz="6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1" name="Content Placeholder 3"/>
          <p:cNvSpPr>
            <a:spLocks noGrp="1"/>
          </p:cNvSpPr>
          <p:nvPr>
            <p:ph sz="quarter" idx="19"/>
          </p:nvPr>
        </p:nvSpPr>
        <p:spPr>
          <a:xfrm>
            <a:off x="2738999" y="1828614"/>
            <a:ext cx="6033053" cy="4453453"/>
          </a:xfrm>
        </p:spPr>
        <p:txBody>
          <a:bodyPr/>
          <a:lstStyle>
            <a:lvl2pPr>
              <a:defRPr>
                <a:solidFill>
                  <a:srgbClr val="81BC00"/>
                </a:solidFill>
              </a:defRPr>
            </a:lvl2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2" name="Footer Placeholder 1"/>
          <p:cNvSpPr>
            <a:spLocks noGrp="1"/>
          </p:cNvSpPr>
          <p:nvPr>
            <p:ph type="ftr" sz="quarter" idx="16"/>
          </p:nvPr>
        </p:nvSpPr>
        <p:spPr/>
        <p:txBody>
          <a:bodyPr/>
          <a:lstStyle/>
          <a:p>
            <a:endParaRPr lang="en-GB" dirty="0">
              <a:solidFill>
                <a:srgbClr val="313131"/>
              </a:solidFill>
            </a:endParaRPr>
          </a:p>
        </p:txBody>
      </p:sp>
      <p:sp>
        <p:nvSpPr>
          <p:cNvPr id="3" name="Slide Number Placeholder 2"/>
          <p:cNvSpPr>
            <a:spLocks noGrp="1"/>
          </p:cNvSpPr>
          <p:nvPr>
            <p:ph type="sldNum" sz="quarter" idx="17"/>
          </p:nvPr>
        </p:nvSpPr>
        <p:spPr/>
        <p:txBody>
          <a:bodyPr/>
          <a:lstStyle/>
          <a:p>
            <a:fld id="{313880FF-B11A-4FA9-B5CC-7226C1B8517C}" type="slidenum">
              <a:rPr lang="en-GB" smtClean="0">
                <a:solidFill>
                  <a:srgbClr val="313131"/>
                </a:solidFill>
              </a:rPr>
              <a:pPr/>
              <a:t>‹#›</a:t>
            </a:fld>
            <a:endParaRPr lang="en-GB" dirty="0">
              <a:solidFill>
                <a:srgbClr val="313131"/>
              </a:solidFill>
            </a:endParaRPr>
          </a:p>
        </p:txBody>
      </p:sp>
    </p:spTree>
    <p:extLst>
      <p:ext uri="{BB962C8B-B14F-4D97-AF65-F5344CB8AC3E}">
        <p14:creationId xmlns:p14="http://schemas.microsoft.com/office/powerpoint/2010/main" val="276681518"/>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Executive Summary">
    <p:spTree>
      <p:nvGrpSpPr>
        <p:cNvPr id="1" name=""/>
        <p:cNvGrpSpPr/>
        <p:nvPr/>
      </p:nvGrpSpPr>
      <p:grpSpPr>
        <a:xfrm>
          <a:off x="0" y="0"/>
          <a:ext cx="0" cy="0"/>
          <a:chOff x="0" y="0"/>
          <a:chExt cx="0" cy="0"/>
        </a:xfrm>
      </p:grpSpPr>
      <p:sp>
        <p:nvSpPr>
          <p:cNvPr id="5" name="Title 1"/>
          <p:cNvSpPr>
            <a:spLocks noGrp="1"/>
          </p:cNvSpPr>
          <p:nvPr>
            <p:ph type="title"/>
          </p:nvPr>
        </p:nvSpPr>
        <p:spPr>
          <a:xfrm>
            <a:off x="369409" y="333044"/>
            <a:ext cx="5848931" cy="230832"/>
          </a:xfrm>
        </p:spPr>
        <p:txBody>
          <a:bodyPr/>
          <a:lstStyle/>
          <a:p>
            <a:r>
              <a:rPr lang="en-GB" dirty="0" smtClean="0"/>
              <a:t>Click to edit Master title style</a:t>
            </a:r>
            <a:endParaRPr lang="en-GB" dirty="0"/>
          </a:p>
        </p:txBody>
      </p:sp>
      <p:sp>
        <p:nvSpPr>
          <p:cNvPr id="11" name="Content Placeholder 2"/>
          <p:cNvSpPr>
            <a:spLocks noGrp="1"/>
          </p:cNvSpPr>
          <p:nvPr>
            <p:ph sz="quarter" idx="18"/>
          </p:nvPr>
        </p:nvSpPr>
        <p:spPr>
          <a:xfrm>
            <a:off x="369238" y="1828614"/>
            <a:ext cx="5848931" cy="4453453"/>
          </a:xfrm>
        </p:spPr>
        <p:txBody>
          <a:bodyPr/>
          <a:lstStyle>
            <a:lvl2pPr>
              <a:defRPr>
                <a:solidFill>
                  <a:srgbClr val="81BC00"/>
                </a:solidFill>
              </a:defRPr>
            </a:lvl2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0" name="Text Placeholder 3"/>
          <p:cNvSpPr>
            <a:spLocks noGrp="1"/>
          </p:cNvSpPr>
          <p:nvPr>
            <p:ph type="body" sz="quarter" idx="10"/>
          </p:nvPr>
        </p:nvSpPr>
        <p:spPr>
          <a:xfrm>
            <a:off x="6556961" y="1809323"/>
            <a:ext cx="2215091" cy="4472738"/>
          </a:xfrm>
        </p:spPr>
        <p:txBody>
          <a:bodyPr>
            <a:noAutofit/>
          </a:bodyPr>
          <a:lstStyle>
            <a:lvl1pPr marL="0" indent="0">
              <a:lnSpc>
                <a:spcPct val="110000"/>
              </a:lnSpc>
              <a:spcBef>
                <a:spcPts val="0"/>
              </a:spcBef>
              <a:buFont typeface="Arial" panose="020B0604020202020204" pitchFamily="34" charset="0"/>
              <a:buChar char="​"/>
              <a:defRPr sz="900">
                <a:solidFill>
                  <a:schemeClr val="accent3"/>
                </a:solidFill>
              </a:defRPr>
            </a:lvl1pPr>
            <a:lvl2pPr marL="0" indent="0">
              <a:lnSpc>
                <a:spcPct val="110000"/>
              </a:lnSpc>
              <a:spcBef>
                <a:spcPts val="0"/>
              </a:spcBef>
              <a:buFont typeface="Arial" panose="020B0604020202020204" pitchFamily="34" charset="0"/>
              <a:buChar char="​"/>
              <a:defRPr sz="600">
                <a:solidFill>
                  <a:schemeClr val="tx2"/>
                </a:solidFill>
              </a:defRPr>
            </a:lvl2pPr>
            <a:lvl3pPr marL="0" indent="0">
              <a:lnSpc>
                <a:spcPct val="110000"/>
              </a:lnSpc>
              <a:spcBef>
                <a:spcPts val="0"/>
              </a:spcBef>
              <a:buFont typeface="Arial" panose="020B0604020202020204" pitchFamily="34" charset="0"/>
              <a:buChar char="​"/>
              <a:defRPr sz="600">
                <a:solidFill>
                  <a:schemeClr val="tx2"/>
                </a:solidFill>
              </a:defRPr>
            </a:lvl3pPr>
            <a:lvl4pPr marL="0" indent="0">
              <a:lnSpc>
                <a:spcPct val="110000"/>
              </a:lnSpc>
              <a:spcBef>
                <a:spcPts val="0"/>
              </a:spcBef>
              <a:buFont typeface="Arial" panose="020B0604020202020204" pitchFamily="34" charset="0"/>
              <a:buChar char="​"/>
              <a:defRPr sz="600">
                <a:solidFill>
                  <a:schemeClr val="tx2"/>
                </a:solidFill>
              </a:defRPr>
            </a:lvl4pPr>
            <a:lvl5pPr marL="0" indent="0">
              <a:lnSpc>
                <a:spcPct val="110000"/>
              </a:lnSpc>
              <a:spcBef>
                <a:spcPts val="0"/>
              </a:spcBef>
              <a:buFont typeface="Arial" panose="020B0604020202020204" pitchFamily="34" charset="0"/>
              <a:buChar char="​"/>
              <a:defRPr sz="600">
                <a:solidFill>
                  <a:schemeClr val="tx2"/>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2" name="Footer Placeholder 1"/>
          <p:cNvSpPr>
            <a:spLocks noGrp="1"/>
          </p:cNvSpPr>
          <p:nvPr>
            <p:ph type="ftr" sz="quarter" idx="11"/>
          </p:nvPr>
        </p:nvSpPr>
        <p:spPr/>
        <p:txBody>
          <a:bodyPr/>
          <a:lstStyle/>
          <a:p>
            <a:endParaRPr lang="en-GB" dirty="0">
              <a:solidFill>
                <a:srgbClr val="313131"/>
              </a:solidFill>
            </a:endParaRPr>
          </a:p>
        </p:txBody>
      </p:sp>
      <p:sp>
        <p:nvSpPr>
          <p:cNvPr id="4" name="Slide Number Placeholder 3"/>
          <p:cNvSpPr>
            <a:spLocks noGrp="1"/>
          </p:cNvSpPr>
          <p:nvPr>
            <p:ph type="sldNum" sz="quarter" idx="12"/>
          </p:nvPr>
        </p:nvSpPr>
        <p:spPr/>
        <p:txBody>
          <a:bodyPr/>
          <a:lstStyle/>
          <a:p>
            <a:fld id="{313880FF-B11A-4FA9-B5CC-7226C1B8517C}" type="slidenum">
              <a:rPr lang="en-GB" smtClean="0">
                <a:solidFill>
                  <a:srgbClr val="313131"/>
                </a:solidFill>
              </a:rPr>
              <a:pPr/>
              <a:t>‹#›</a:t>
            </a:fld>
            <a:endParaRPr lang="en-GB" dirty="0">
              <a:solidFill>
                <a:srgbClr val="313131"/>
              </a:solidFill>
            </a:endParaRPr>
          </a:p>
        </p:txBody>
      </p:sp>
    </p:spTree>
    <p:extLst>
      <p:ext uri="{BB962C8B-B14F-4D97-AF65-F5344CB8AC3E}">
        <p14:creationId xmlns:p14="http://schemas.microsoft.com/office/powerpoint/2010/main" val="2482087868"/>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amp;C Layout">
    <p:spTree>
      <p:nvGrpSpPr>
        <p:cNvPr id="1" name=""/>
        <p:cNvGrpSpPr/>
        <p:nvPr/>
      </p:nvGrpSpPr>
      <p:grpSpPr>
        <a:xfrm>
          <a:off x="0" y="0"/>
          <a:ext cx="0" cy="0"/>
          <a:chOff x="0" y="0"/>
          <a:chExt cx="0" cy="0"/>
        </a:xfrm>
      </p:grpSpPr>
      <p:sp>
        <p:nvSpPr>
          <p:cNvPr id="10" name="Title 1"/>
          <p:cNvSpPr>
            <a:spLocks noGrp="1"/>
          </p:cNvSpPr>
          <p:nvPr>
            <p:ph type="title"/>
          </p:nvPr>
        </p:nvSpPr>
        <p:spPr>
          <a:xfrm>
            <a:off x="369405" y="333044"/>
            <a:ext cx="6556960" cy="230832"/>
          </a:xfrm>
        </p:spPr>
        <p:txBody>
          <a:bodyPr/>
          <a:lstStyle/>
          <a:p>
            <a:r>
              <a:rPr lang="en-GB" dirty="0" smtClean="0"/>
              <a:t>Click to edit Master title style</a:t>
            </a:r>
            <a:endParaRPr lang="en-GB" dirty="0"/>
          </a:p>
        </p:txBody>
      </p:sp>
      <p:sp>
        <p:nvSpPr>
          <p:cNvPr id="9" name="Content Placeholder 2"/>
          <p:cNvSpPr>
            <a:spLocks noGrp="1"/>
          </p:cNvSpPr>
          <p:nvPr>
            <p:ph sz="quarter" idx="18"/>
          </p:nvPr>
        </p:nvSpPr>
        <p:spPr>
          <a:xfrm>
            <a:off x="369237" y="1828614"/>
            <a:ext cx="6556960" cy="4453453"/>
          </a:xfrm>
        </p:spPr>
        <p:txBody>
          <a:bodyPr/>
          <a:lstStyle>
            <a:lvl2pPr>
              <a:defRPr>
                <a:solidFill>
                  <a:srgbClr val="81BC00"/>
                </a:solidFill>
              </a:defRPr>
            </a:lvl2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2" name="Footer Placeholder 1"/>
          <p:cNvSpPr>
            <a:spLocks noGrp="1"/>
          </p:cNvSpPr>
          <p:nvPr>
            <p:ph type="ftr" sz="quarter" idx="10"/>
          </p:nvPr>
        </p:nvSpPr>
        <p:spPr/>
        <p:txBody>
          <a:bodyPr/>
          <a:lstStyle/>
          <a:p>
            <a:endParaRPr lang="en-GB" dirty="0">
              <a:solidFill>
                <a:srgbClr val="313131"/>
              </a:solidFill>
            </a:endParaRPr>
          </a:p>
        </p:txBody>
      </p:sp>
      <p:sp>
        <p:nvSpPr>
          <p:cNvPr id="4" name="Slide Number Placeholder 3"/>
          <p:cNvSpPr>
            <a:spLocks noGrp="1"/>
          </p:cNvSpPr>
          <p:nvPr>
            <p:ph type="sldNum" sz="quarter" idx="11"/>
          </p:nvPr>
        </p:nvSpPr>
        <p:spPr/>
        <p:txBody>
          <a:bodyPr/>
          <a:lstStyle/>
          <a:p>
            <a:fld id="{313880FF-B11A-4FA9-B5CC-7226C1B8517C}" type="slidenum">
              <a:rPr lang="en-GB" smtClean="0">
                <a:solidFill>
                  <a:srgbClr val="313131"/>
                </a:solidFill>
              </a:rPr>
              <a:pPr/>
              <a:t>‹#›</a:t>
            </a:fld>
            <a:endParaRPr lang="en-GB" dirty="0">
              <a:solidFill>
                <a:srgbClr val="313131"/>
              </a:solidFill>
            </a:endParaRPr>
          </a:p>
        </p:txBody>
      </p:sp>
    </p:spTree>
    <p:extLst>
      <p:ext uri="{BB962C8B-B14F-4D97-AF65-F5344CB8AC3E}">
        <p14:creationId xmlns:p14="http://schemas.microsoft.com/office/powerpoint/2010/main" val="278858714"/>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69408" y="514412"/>
            <a:ext cx="8402644" cy="230832"/>
          </a:xfrm>
        </p:spPr>
        <p:txBody>
          <a:bodyPr anchor="b" anchorCtr="0"/>
          <a:lstStyle/>
          <a:p>
            <a:r>
              <a:rPr lang="en-GB" noProof="0" dirty="0" smtClean="0"/>
              <a:t>Click to edit Master title style</a:t>
            </a:r>
            <a:endParaRPr lang="en-GB" noProof="0" dirty="0"/>
          </a:p>
        </p:txBody>
      </p:sp>
      <p:sp>
        <p:nvSpPr>
          <p:cNvPr id="9" name="Subtitle 2"/>
          <p:cNvSpPr>
            <a:spLocks noGrp="1"/>
          </p:cNvSpPr>
          <p:nvPr>
            <p:ph type="body" sz="quarter" idx="13"/>
          </p:nvPr>
        </p:nvSpPr>
        <p:spPr>
          <a:xfrm>
            <a:off x="369239" y="750990"/>
            <a:ext cx="8402815" cy="969282"/>
          </a:xfrm>
        </p:spPr>
        <p:txBody>
          <a:bodyPr>
            <a:normAutofit/>
          </a:bodyPr>
          <a:lstStyle>
            <a:lvl1pPr marL="0" indent="0">
              <a:lnSpc>
                <a:spcPct val="100000"/>
              </a:lnSpc>
              <a:buNone/>
              <a:defRPr sz="1500" b="0">
                <a:solidFill>
                  <a:srgbClr val="81BC00"/>
                </a:solidFill>
              </a:defRPr>
            </a:lvl1pPr>
          </a:lstStyle>
          <a:p>
            <a:pPr lvl="0"/>
            <a:r>
              <a:rPr lang="en-GB" noProof="0" dirty="0" smtClean="0"/>
              <a:t>Click to edit Master text styles</a:t>
            </a:r>
          </a:p>
        </p:txBody>
      </p:sp>
      <p:sp>
        <p:nvSpPr>
          <p:cNvPr id="8" name="Content Placeholder 3"/>
          <p:cNvSpPr>
            <a:spLocks noGrp="1"/>
          </p:cNvSpPr>
          <p:nvPr>
            <p:ph sz="quarter" idx="15"/>
          </p:nvPr>
        </p:nvSpPr>
        <p:spPr>
          <a:xfrm>
            <a:off x="369236" y="1828608"/>
            <a:ext cx="4124031" cy="4453452"/>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2" name="Content Placeholder 4"/>
          <p:cNvSpPr>
            <a:spLocks noGrp="1"/>
          </p:cNvSpPr>
          <p:nvPr>
            <p:ph sz="quarter" idx="16"/>
          </p:nvPr>
        </p:nvSpPr>
        <p:spPr>
          <a:xfrm>
            <a:off x="4646664" y="1828609"/>
            <a:ext cx="4125388" cy="4453452"/>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0"/>
          </p:nvPr>
        </p:nvSpPr>
        <p:spPr/>
        <p:txBody>
          <a:bodyPr/>
          <a:lstStyle/>
          <a:p>
            <a:endParaRPr lang="en-GB" dirty="0">
              <a:solidFill>
                <a:srgbClr val="313131"/>
              </a:solidFill>
            </a:endParaRPr>
          </a:p>
        </p:txBody>
      </p:sp>
      <p:sp>
        <p:nvSpPr>
          <p:cNvPr id="4" name="Slide Number Placeholder 3"/>
          <p:cNvSpPr>
            <a:spLocks noGrp="1"/>
          </p:cNvSpPr>
          <p:nvPr>
            <p:ph type="sldNum" sz="quarter" idx="11"/>
          </p:nvPr>
        </p:nvSpPr>
        <p:spPr/>
        <p:txBody>
          <a:bodyPr/>
          <a:lstStyle/>
          <a:p>
            <a:fld id="{C2D1CC95-88A6-41E8-A04C-A97115B51713}" type="slidenum">
              <a:rPr lang="en-GB" smtClean="0">
                <a:solidFill>
                  <a:srgbClr val="313131"/>
                </a:solidFill>
              </a:rPr>
              <a:pPr/>
              <a:t>‹#›</a:t>
            </a:fld>
            <a:endParaRPr lang="en-GB" dirty="0">
              <a:solidFill>
                <a:srgbClr val="313131"/>
              </a:solidFill>
            </a:endParaRPr>
          </a:p>
        </p:txBody>
      </p:sp>
    </p:spTree>
    <p:extLst>
      <p:ext uri="{BB962C8B-B14F-4D97-AF65-F5344CB8AC3E}">
        <p14:creationId xmlns:p14="http://schemas.microsoft.com/office/powerpoint/2010/main" val="1910810195"/>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solidFill>
                <a:srgbClr val="313131"/>
              </a:solidFill>
            </a:endParaRPr>
          </a:p>
        </p:txBody>
      </p:sp>
      <p:sp>
        <p:nvSpPr>
          <p:cNvPr id="4" name="Slide Number Placeholder 3"/>
          <p:cNvSpPr>
            <a:spLocks noGrp="1"/>
          </p:cNvSpPr>
          <p:nvPr>
            <p:ph type="sldNum" sz="quarter" idx="11"/>
          </p:nvPr>
        </p:nvSpPr>
        <p:spPr/>
        <p:txBody>
          <a:bodyPr/>
          <a:lstStyle/>
          <a:p>
            <a:fld id="{C2D1CC95-88A6-41E8-A04C-A97115B51713}" type="slidenum">
              <a:rPr lang="en-GB" smtClean="0">
                <a:solidFill>
                  <a:srgbClr val="313131"/>
                </a:solidFill>
              </a:rPr>
              <a:pPr/>
              <a:t>‹#›</a:t>
            </a:fld>
            <a:endParaRPr lang="en-GB" dirty="0">
              <a:solidFill>
                <a:srgbClr val="313131"/>
              </a:solidFill>
            </a:endParaRPr>
          </a:p>
        </p:txBody>
      </p:sp>
      <p:sp>
        <p:nvSpPr>
          <p:cNvPr id="2" name="Title 1"/>
          <p:cNvSpPr>
            <a:spLocks noGrp="1"/>
          </p:cNvSpPr>
          <p:nvPr>
            <p:ph type="title"/>
          </p:nvPr>
        </p:nvSpPr>
        <p:spPr>
          <a:xfrm>
            <a:off x="369408" y="514412"/>
            <a:ext cx="8402644" cy="230832"/>
          </a:xfrm>
        </p:spPr>
        <p:txBody>
          <a:bodyPr anchor="b" anchorCtr="0"/>
          <a:lstStyle/>
          <a:p>
            <a:r>
              <a:rPr lang="en-GB" dirty="0" smtClean="0"/>
              <a:t>Click to edit Master title style</a:t>
            </a:r>
            <a:endParaRPr lang="en-GB" dirty="0"/>
          </a:p>
        </p:txBody>
      </p:sp>
      <p:sp>
        <p:nvSpPr>
          <p:cNvPr id="10" name="Subtitle 2"/>
          <p:cNvSpPr>
            <a:spLocks noGrp="1"/>
          </p:cNvSpPr>
          <p:nvPr>
            <p:ph type="body" sz="quarter" idx="13"/>
          </p:nvPr>
        </p:nvSpPr>
        <p:spPr>
          <a:xfrm>
            <a:off x="369239" y="750990"/>
            <a:ext cx="8402815" cy="969282"/>
          </a:xfrm>
        </p:spPr>
        <p:txBody>
          <a:bodyPr>
            <a:normAutofit/>
          </a:bodyPr>
          <a:lstStyle>
            <a:lvl1pPr marL="0" indent="0">
              <a:lnSpc>
                <a:spcPct val="100000"/>
              </a:lnSpc>
              <a:buNone/>
              <a:defRPr sz="1500" b="0">
                <a:solidFill>
                  <a:srgbClr val="81BC00"/>
                </a:solidFill>
              </a:defRPr>
            </a:lvl1pPr>
          </a:lstStyle>
          <a:p>
            <a:pPr lvl="0"/>
            <a:r>
              <a:rPr lang="en-GB" noProof="0" dirty="0" smtClean="0"/>
              <a:t>Click to edit Master text styles</a:t>
            </a:r>
          </a:p>
        </p:txBody>
      </p:sp>
      <p:sp>
        <p:nvSpPr>
          <p:cNvPr id="14" name="Content Placeholder 3"/>
          <p:cNvSpPr>
            <a:spLocks noGrp="1"/>
          </p:cNvSpPr>
          <p:nvPr>
            <p:ph sz="quarter" idx="15"/>
          </p:nvPr>
        </p:nvSpPr>
        <p:spPr>
          <a:xfrm>
            <a:off x="369238" y="1828608"/>
            <a:ext cx="2696665" cy="4453452"/>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5" name="Content Placeholder 4"/>
          <p:cNvSpPr>
            <a:spLocks noGrp="1"/>
          </p:cNvSpPr>
          <p:nvPr>
            <p:ph sz="quarter" idx="16"/>
          </p:nvPr>
        </p:nvSpPr>
        <p:spPr>
          <a:xfrm>
            <a:off x="3222313" y="1828609"/>
            <a:ext cx="2696665" cy="4453452"/>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6" name="Content Placeholder 5"/>
          <p:cNvSpPr>
            <a:spLocks noGrp="1"/>
          </p:cNvSpPr>
          <p:nvPr>
            <p:ph sz="quarter" idx="17"/>
          </p:nvPr>
        </p:nvSpPr>
        <p:spPr>
          <a:xfrm>
            <a:off x="6075388" y="1828609"/>
            <a:ext cx="2696665" cy="4453452"/>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Tree>
    <p:extLst>
      <p:ext uri="{BB962C8B-B14F-4D97-AF65-F5344CB8AC3E}">
        <p14:creationId xmlns:p14="http://schemas.microsoft.com/office/powerpoint/2010/main" val="3461068939"/>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alifica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17" name="Subtitle 2"/>
          <p:cNvSpPr>
            <a:spLocks noGrp="1"/>
          </p:cNvSpPr>
          <p:nvPr>
            <p:ph type="body" sz="quarter" idx="13"/>
          </p:nvPr>
        </p:nvSpPr>
        <p:spPr>
          <a:xfrm>
            <a:off x="370113" y="756000"/>
            <a:ext cx="8388000" cy="1042988"/>
          </a:xfrm>
        </p:spPr>
        <p:txBody>
          <a:bodyPr>
            <a:noAutofit/>
          </a:bodyPr>
          <a:lstStyle>
            <a:lvl1pPr marL="0" indent="0">
              <a:spcBef>
                <a:spcPts val="0"/>
              </a:spcBef>
              <a:buNone/>
              <a:defRPr sz="3000" b="0">
                <a:solidFill>
                  <a:schemeClr val="accent5"/>
                </a:solidFill>
              </a:defRPr>
            </a:lvl1pPr>
          </a:lstStyle>
          <a:p>
            <a:pPr lvl="0"/>
            <a:r>
              <a:rPr lang="en-GB" dirty="0" smtClean="0"/>
              <a:t>Click to edit Master text styles</a:t>
            </a:r>
          </a:p>
        </p:txBody>
      </p:sp>
      <p:sp>
        <p:nvSpPr>
          <p:cNvPr id="9" name="Text Placeholder 3"/>
          <p:cNvSpPr>
            <a:spLocks noGrp="1"/>
          </p:cNvSpPr>
          <p:nvPr>
            <p:ph type="body" sz="quarter" idx="14"/>
          </p:nvPr>
        </p:nvSpPr>
        <p:spPr>
          <a:xfrm>
            <a:off x="371788" y="1803600"/>
            <a:ext cx="4122000" cy="357187"/>
          </a:xfrm>
          <a:solidFill>
            <a:schemeClr val="accent3"/>
          </a:solidFill>
        </p:spPr>
        <p:txBody>
          <a:bodyPr anchor="ctr" anchorCtr="0"/>
          <a:lstStyle>
            <a:lvl1pPr marL="87313" indent="0">
              <a:buNone/>
              <a:defRPr>
                <a:solidFill>
                  <a:schemeClr val="bg1"/>
                </a:solidFill>
              </a:defRPr>
            </a:lvl1pPr>
          </a:lstStyle>
          <a:p>
            <a:pPr lvl="0"/>
            <a:r>
              <a:rPr lang="en-GB" dirty="0" smtClean="0"/>
              <a:t>Click to edit Master text styles</a:t>
            </a:r>
          </a:p>
        </p:txBody>
      </p:sp>
      <p:sp>
        <p:nvSpPr>
          <p:cNvPr id="3" name="Content Placeholder 4"/>
          <p:cNvSpPr>
            <a:spLocks noGrp="1"/>
          </p:cNvSpPr>
          <p:nvPr>
            <p:ph idx="1"/>
          </p:nvPr>
        </p:nvSpPr>
        <p:spPr>
          <a:xfrm>
            <a:off x="371787" y="2232000"/>
            <a:ext cx="4122000" cy="1800000"/>
          </a:xfrm>
        </p:spPr>
        <p:txBody>
          <a:bodyPr/>
          <a:lstStyle>
            <a:lvl1pPr marL="0" indent="0">
              <a:spcBef>
                <a:spcPts val="600"/>
              </a:spcBef>
              <a:buFont typeface="Arial" panose="020B0604020202020204" pitchFamily="34" charset="0"/>
              <a:buChar char="​"/>
              <a:defRPr b="0"/>
            </a:lvl1pPr>
            <a:lvl2pPr marL="271463" indent="-271463">
              <a:spcBef>
                <a:spcPts val="600"/>
              </a:spcBef>
              <a:buFont typeface="Arial" pitchFamily="34" charset="0"/>
              <a:buChar char="•"/>
              <a:tabLst/>
              <a:defRPr/>
            </a:lvl2pPr>
            <a:lvl3pPr marL="274638" indent="-274638">
              <a:spcBef>
                <a:spcPts val="600"/>
              </a:spcBef>
              <a:buFont typeface="Arial" pitchFamily="34" charset="0"/>
              <a:buChar char="•"/>
              <a:defRPr i="1"/>
            </a:lvl3pPr>
            <a:lvl4pPr marL="534988" indent="-263525">
              <a:spcBef>
                <a:spcPts val="600"/>
              </a:spcBef>
              <a:buFont typeface="Arial" pitchFamily="34" charset="0"/>
              <a:buChar char="−"/>
              <a:defRPr i="0"/>
            </a:lvl4pPr>
            <a:lvl5pPr marL="806450" indent="-271463">
              <a:spcBef>
                <a:spcPts val="600"/>
              </a:spcBef>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1" name="Text Placeholder 5"/>
          <p:cNvSpPr>
            <a:spLocks noGrp="1"/>
          </p:cNvSpPr>
          <p:nvPr>
            <p:ph type="body" sz="quarter" idx="16"/>
          </p:nvPr>
        </p:nvSpPr>
        <p:spPr>
          <a:xfrm>
            <a:off x="371788" y="4114800"/>
            <a:ext cx="4122000" cy="357187"/>
          </a:xfrm>
          <a:solidFill>
            <a:schemeClr val="accent3"/>
          </a:solidFill>
        </p:spPr>
        <p:txBody>
          <a:bodyPr anchor="ctr" anchorCtr="0"/>
          <a:lstStyle>
            <a:lvl1pPr marL="87313" indent="0">
              <a:buNone/>
              <a:defRPr>
                <a:solidFill>
                  <a:schemeClr val="bg1"/>
                </a:solidFill>
              </a:defRPr>
            </a:lvl1pPr>
          </a:lstStyle>
          <a:p>
            <a:pPr lvl="0"/>
            <a:r>
              <a:rPr lang="en-GB" dirty="0" smtClean="0"/>
              <a:t>Click to edit Master text styles</a:t>
            </a:r>
          </a:p>
        </p:txBody>
      </p:sp>
      <p:sp>
        <p:nvSpPr>
          <p:cNvPr id="10" name="Content Placeholder 6"/>
          <p:cNvSpPr>
            <a:spLocks noGrp="1"/>
          </p:cNvSpPr>
          <p:nvPr>
            <p:ph idx="15"/>
          </p:nvPr>
        </p:nvSpPr>
        <p:spPr>
          <a:xfrm>
            <a:off x="371787" y="4543200"/>
            <a:ext cx="4122000" cy="1800000"/>
          </a:xfrm>
        </p:spPr>
        <p:txBody>
          <a:bodyPr/>
          <a:lstStyle>
            <a:lvl1pPr marL="0" indent="0">
              <a:spcBef>
                <a:spcPts val="600"/>
              </a:spcBef>
              <a:buFont typeface="Arial" panose="020B0604020202020204" pitchFamily="34" charset="0"/>
              <a:buChar char="​"/>
              <a:defRPr b="0"/>
            </a:lvl1pPr>
            <a:lvl2pPr marL="271463" indent="-271463">
              <a:spcBef>
                <a:spcPts val="600"/>
              </a:spcBef>
              <a:buFont typeface="Arial" pitchFamily="34" charset="0"/>
              <a:buChar char="•"/>
              <a:tabLst/>
              <a:defRPr/>
            </a:lvl2pPr>
            <a:lvl3pPr marL="274638" indent="-274638">
              <a:spcBef>
                <a:spcPts val="600"/>
              </a:spcBef>
              <a:buFont typeface="Arial" pitchFamily="34" charset="0"/>
              <a:buChar char="•"/>
              <a:defRPr i="1"/>
            </a:lvl3pPr>
            <a:lvl4pPr marL="534988" indent="-263525">
              <a:spcBef>
                <a:spcPts val="600"/>
              </a:spcBef>
              <a:buFont typeface="Arial" pitchFamily="34" charset="0"/>
              <a:buChar char="−"/>
              <a:defRPr i="0"/>
            </a:lvl4pPr>
            <a:lvl5pPr marL="806450" indent="-271463">
              <a:spcBef>
                <a:spcPts val="600"/>
              </a:spcBef>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3" name="Text Placeholder 7"/>
          <p:cNvSpPr>
            <a:spLocks noGrp="1"/>
          </p:cNvSpPr>
          <p:nvPr>
            <p:ph type="body" sz="quarter" idx="18"/>
          </p:nvPr>
        </p:nvSpPr>
        <p:spPr>
          <a:xfrm>
            <a:off x="4637089" y="1803600"/>
            <a:ext cx="4121712" cy="357187"/>
          </a:xfrm>
          <a:solidFill>
            <a:schemeClr val="accent3"/>
          </a:solidFill>
        </p:spPr>
        <p:txBody>
          <a:bodyPr anchor="ctr" anchorCtr="0"/>
          <a:lstStyle>
            <a:lvl1pPr marL="87313" indent="0">
              <a:buNone/>
              <a:defRPr>
                <a:solidFill>
                  <a:schemeClr val="bg1"/>
                </a:solidFill>
              </a:defRPr>
            </a:lvl1pPr>
          </a:lstStyle>
          <a:p>
            <a:pPr lvl="0"/>
            <a:r>
              <a:rPr lang="en-GB" dirty="0" smtClean="0"/>
              <a:t>Click to edit Master text styles</a:t>
            </a:r>
          </a:p>
        </p:txBody>
      </p:sp>
      <p:sp>
        <p:nvSpPr>
          <p:cNvPr id="12" name="Content Placeholder 8"/>
          <p:cNvSpPr>
            <a:spLocks noGrp="1"/>
          </p:cNvSpPr>
          <p:nvPr>
            <p:ph idx="17"/>
          </p:nvPr>
        </p:nvSpPr>
        <p:spPr>
          <a:xfrm>
            <a:off x="4636801" y="2232000"/>
            <a:ext cx="4121438" cy="1800000"/>
          </a:xfrm>
        </p:spPr>
        <p:txBody>
          <a:bodyPr/>
          <a:lstStyle>
            <a:lvl1pPr marL="0" indent="0">
              <a:spcBef>
                <a:spcPts val="600"/>
              </a:spcBef>
              <a:buFont typeface="Arial" panose="020B0604020202020204" pitchFamily="34" charset="0"/>
              <a:buChar char="​"/>
              <a:defRPr b="0"/>
            </a:lvl1pPr>
            <a:lvl2pPr marL="271463" indent="-271463">
              <a:spcBef>
                <a:spcPts val="600"/>
              </a:spcBef>
              <a:buFont typeface="Arial" pitchFamily="34" charset="0"/>
              <a:buChar char="•"/>
              <a:tabLst/>
              <a:defRPr/>
            </a:lvl2pPr>
            <a:lvl3pPr marL="274638" indent="-274638">
              <a:spcBef>
                <a:spcPts val="600"/>
              </a:spcBef>
              <a:buFont typeface="Arial" pitchFamily="34" charset="0"/>
              <a:buChar char="•"/>
              <a:defRPr i="1"/>
            </a:lvl3pPr>
            <a:lvl4pPr marL="534988" indent="-263525">
              <a:spcBef>
                <a:spcPts val="600"/>
              </a:spcBef>
              <a:buFont typeface="Arial" pitchFamily="34" charset="0"/>
              <a:buChar char="−"/>
              <a:defRPr i="0"/>
            </a:lvl4pPr>
            <a:lvl5pPr marL="806450" indent="-271463">
              <a:spcBef>
                <a:spcPts val="600"/>
              </a:spcBef>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5" name="Text Placeholder 9"/>
          <p:cNvSpPr>
            <a:spLocks noGrp="1"/>
          </p:cNvSpPr>
          <p:nvPr>
            <p:ph type="body" sz="quarter" idx="20"/>
          </p:nvPr>
        </p:nvSpPr>
        <p:spPr>
          <a:xfrm>
            <a:off x="4636800" y="4114800"/>
            <a:ext cx="4122000" cy="357187"/>
          </a:xfrm>
          <a:solidFill>
            <a:schemeClr val="accent3"/>
          </a:solidFill>
        </p:spPr>
        <p:txBody>
          <a:bodyPr anchor="ctr" anchorCtr="0"/>
          <a:lstStyle>
            <a:lvl1pPr marL="87313" indent="0">
              <a:buNone/>
              <a:defRPr>
                <a:solidFill>
                  <a:schemeClr val="bg1"/>
                </a:solidFill>
              </a:defRPr>
            </a:lvl1pPr>
          </a:lstStyle>
          <a:p>
            <a:pPr lvl="0"/>
            <a:r>
              <a:rPr lang="en-GB" dirty="0" smtClean="0"/>
              <a:t>Click to edit Master text styles</a:t>
            </a:r>
          </a:p>
        </p:txBody>
      </p:sp>
      <p:sp>
        <p:nvSpPr>
          <p:cNvPr id="14" name="Content Placeholder 10"/>
          <p:cNvSpPr>
            <a:spLocks noGrp="1"/>
          </p:cNvSpPr>
          <p:nvPr>
            <p:ph idx="19"/>
          </p:nvPr>
        </p:nvSpPr>
        <p:spPr>
          <a:xfrm>
            <a:off x="4636800" y="4543200"/>
            <a:ext cx="4122000" cy="1800000"/>
          </a:xfrm>
        </p:spPr>
        <p:txBody>
          <a:bodyPr/>
          <a:lstStyle>
            <a:lvl1pPr marL="0" indent="0">
              <a:spcBef>
                <a:spcPts val="600"/>
              </a:spcBef>
              <a:buFont typeface="Arial" panose="020B0604020202020204" pitchFamily="34" charset="0"/>
              <a:buChar char="​"/>
              <a:defRPr b="0"/>
            </a:lvl1pPr>
            <a:lvl2pPr marL="271463" indent="-271463">
              <a:spcBef>
                <a:spcPts val="600"/>
              </a:spcBef>
              <a:buFont typeface="Arial" pitchFamily="34" charset="0"/>
              <a:buChar char="•"/>
              <a:tabLst/>
              <a:defRPr/>
            </a:lvl2pPr>
            <a:lvl3pPr marL="274638" indent="-274638">
              <a:spcBef>
                <a:spcPts val="600"/>
              </a:spcBef>
              <a:buFont typeface="Arial" pitchFamily="34" charset="0"/>
              <a:buChar char="•"/>
              <a:defRPr i="1"/>
            </a:lvl3pPr>
            <a:lvl4pPr marL="534988" indent="-263525">
              <a:spcBef>
                <a:spcPts val="600"/>
              </a:spcBef>
              <a:buFont typeface="Arial" pitchFamily="34" charset="0"/>
              <a:buChar char="−"/>
              <a:defRPr i="0"/>
            </a:lvl4pPr>
            <a:lvl5pPr marL="806450" indent="-271463">
              <a:spcBef>
                <a:spcPts val="600"/>
              </a:spcBef>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9" name="Footer Placeholder 3"/>
          <p:cNvSpPr>
            <a:spLocks noGrp="1"/>
          </p:cNvSpPr>
          <p:nvPr>
            <p:ph type="ftr" sz="quarter" idx="11"/>
          </p:nvPr>
        </p:nvSpPr>
        <p:spPr>
          <a:xfrm>
            <a:off x="720000" y="6597650"/>
            <a:ext cx="3774213" cy="126000"/>
          </a:xfrm>
          <a:prstGeom prst="rect">
            <a:avLst/>
          </a:prstGeom>
        </p:spPr>
        <p:txBody>
          <a:bodyPr lIns="0" tIns="0" rIns="0" bIns="0"/>
          <a:lstStyle>
            <a:lvl1pPr>
              <a:defRPr sz="800">
                <a:solidFill>
                  <a:srgbClr val="8C8C8C"/>
                </a:solidFill>
                <a:latin typeface="Arial" panose="020B0604020202020204" pitchFamily="34" charset="0"/>
                <a:cs typeface="Arial" panose="020B0604020202020204" pitchFamily="34" charset="0"/>
              </a:defRPr>
            </a:lvl1pPr>
          </a:lstStyle>
          <a:p>
            <a:endParaRPr lang="en-GB" dirty="0"/>
          </a:p>
        </p:txBody>
      </p:sp>
      <p:sp>
        <p:nvSpPr>
          <p:cNvPr id="20" name="Slide Number Placeholder 4"/>
          <p:cNvSpPr>
            <a:spLocks noGrp="1"/>
          </p:cNvSpPr>
          <p:nvPr>
            <p:ph type="sldNum" sz="quarter" idx="12"/>
          </p:nvPr>
        </p:nvSpPr>
        <p:spPr>
          <a:xfrm>
            <a:off x="358775" y="6597650"/>
            <a:ext cx="360000" cy="126000"/>
          </a:xfrm>
          <a:prstGeom prst="rect">
            <a:avLst/>
          </a:prstGeom>
        </p:spPr>
        <p:txBody>
          <a:bodyPr lIns="0" tIns="0" rIns="0" bIns="0"/>
          <a:lstStyle>
            <a:lvl1pPr>
              <a:defRPr sz="800">
                <a:solidFill>
                  <a:srgbClr val="8C8C8C"/>
                </a:solidFill>
                <a:latin typeface="Arial" panose="020B0604020202020204" pitchFamily="34" charset="0"/>
                <a:cs typeface="Arial" panose="020B0604020202020204" pitchFamily="34" charset="0"/>
              </a:defRPr>
            </a:lvl1pPr>
          </a:lstStyle>
          <a:p>
            <a:fld id="{313880FF-B11A-4FA9-B5CC-7226C1B8517C}" type="slidenum">
              <a:rPr lang="en-GB" smtClean="0"/>
              <a:pPr/>
              <a:t>‹#›</a:t>
            </a:fld>
            <a:endParaRPr lang="en-GB" dirty="0"/>
          </a:p>
        </p:txBody>
      </p:sp>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4" name="Title 1"/>
          <p:cNvSpPr>
            <a:spLocks noGrp="1"/>
          </p:cNvSpPr>
          <p:nvPr>
            <p:ph type="title"/>
          </p:nvPr>
        </p:nvSpPr>
        <p:spPr>
          <a:xfrm>
            <a:off x="369408" y="514412"/>
            <a:ext cx="8402644" cy="230832"/>
          </a:xfrm>
        </p:spPr>
        <p:txBody>
          <a:bodyPr anchor="b" anchorCtr="0"/>
          <a:lstStyle>
            <a:lvl1pPr>
              <a:defRPr/>
            </a:lvl1pPr>
          </a:lstStyle>
          <a:p>
            <a:r>
              <a:rPr lang="en-GB" dirty="0" smtClean="0"/>
              <a:t>Click to edit Master title style</a:t>
            </a:r>
            <a:endParaRPr lang="en-GB" dirty="0"/>
          </a:p>
        </p:txBody>
      </p:sp>
      <p:sp>
        <p:nvSpPr>
          <p:cNvPr id="9" name="Subtitle 2"/>
          <p:cNvSpPr>
            <a:spLocks noGrp="1"/>
          </p:cNvSpPr>
          <p:nvPr>
            <p:ph type="body" sz="quarter" idx="13"/>
          </p:nvPr>
        </p:nvSpPr>
        <p:spPr>
          <a:xfrm>
            <a:off x="369238" y="749869"/>
            <a:ext cx="8388878" cy="969282"/>
          </a:xfrm>
        </p:spPr>
        <p:txBody>
          <a:bodyPr>
            <a:normAutofit/>
          </a:bodyPr>
          <a:lstStyle>
            <a:lvl1pPr marL="0" indent="0">
              <a:lnSpc>
                <a:spcPct val="100000"/>
              </a:lnSpc>
              <a:buNone/>
              <a:defRPr sz="1500" b="0">
                <a:solidFill>
                  <a:schemeClr val="accent2"/>
                </a:solidFill>
              </a:defRPr>
            </a:lvl1pPr>
          </a:lstStyle>
          <a:p>
            <a:pPr lvl="0"/>
            <a:r>
              <a:rPr lang="en-GB" dirty="0" smtClean="0"/>
              <a:t>Click to edit Master text styles</a:t>
            </a:r>
          </a:p>
        </p:txBody>
      </p:sp>
      <p:sp>
        <p:nvSpPr>
          <p:cNvPr id="20" name="Text Placeholder 3"/>
          <p:cNvSpPr>
            <a:spLocks noGrp="1"/>
          </p:cNvSpPr>
          <p:nvPr>
            <p:ph type="body" sz="quarter" idx="14"/>
          </p:nvPr>
        </p:nvSpPr>
        <p:spPr>
          <a:xfrm>
            <a:off x="369237" y="1828614"/>
            <a:ext cx="8402815" cy="4453453"/>
          </a:xfrm>
        </p:spPr>
        <p:txBody>
          <a:bodyPr/>
          <a:lstStyle>
            <a:lvl1pPr marL="167120" indent="-172630">
              <a:spcBef>
                <a:spcPts val="611"/>
              </a:spcBef>
              <a:buFont typeface="Arial" panose="020B0604020202020204" pitchFamily="34" charset="0"/>
              <a:buChar char="•"/>
              <a:defRPr sz="600">
                <a:solidFill>
                  <a:schemeClr val="tx2"/>
                </a:solidFill>
              </a:defRPr>
            </a:lvl1pPr>
            <a:lvl2pPr marL="269963" indent="-102843">
              <a:spcBef>
                <a:spcPts val="611"/>
              </a:spcBef>
              <a:buClr>
                <a:schemeClr val="tx2"/>
              </a:buClr>
              <a:buFont typeface="Arial" panose="020B0604020202020204" pitchFamily="34" charset="0"/>
              <a:buChar char="−"/>
              <a:defRPr b="0">
                <a:solidFill>
                  <a:schemeClr val="tx2"/>
                </a:solidFill>
              </a:defRPr>
            </a:lvl2pPr>
            <a:lvl3pPr marL="269963" indent="-102843">
              <a:spcBef>
                <a:spcPts val="611"/>
              </a:spcBef>
              <a:buClr>
                <a:schemeClr val="tx2"/>
              </a:buClr>
              <a:buFont typeface="Arial" panose="020B0604020202020204" pitchFamily="34" charset="0"/>
              <a:buChar char="−"/>
              <a:tabLst>
                <a:tab pos="2788274" algn="l"/>
              </a:tabLst>
              <a:defRPr sz="600" b="0">
                <a:solidFill>
                  <a:schemeClr val="tx2"/>
                </a:solidFill>
              </a:defRPr>
            </a:lvl3pPr>
            <a:lvl4pPr marL="269963" indent="-102843">
              <a:spcBef>
                <a:spcPts val="611"/>
              </a:spcBef>
              <a:buClr>
                <a:schemeClr val="tx2"/>
              </a:buClr>
              <a:buFont typeface="Arial" panose="020B0604020202020204" pitchFamily="34" charset="0"/>
              <a:buChar char="−"/>
              <a:defRPr sz="600" b="0">
                <a:solidFill>
                  <a:schemeClr val="tx2"/>
                </a:solidFill>
              </a:defRPr>
            </a:lvl4pPr>
            <a:lvl5pPr marL="269963" indent="-102843">
              <a:spcBef>
                <a:spcPts val="611"/>
              </a:spcBef>
              <a:buClr>
                <a:schemeClr val="tx2"/>
              </a:buClr>
              <a:buFont typeface="Arial" panose="020B0604020202020204" pitchFamily="34" charset="0"/>
              <a:buChar char="−"/>
              <a:defRPr sz="600" b="0">
                <a:solidFill>
                  <a:schemeClr val="tx2"/>
                </a:solidFill>
              </a:defRPr>
            </a:lvl5pPr>
            <a:lvl6pPr marL="269963">
              <a:spcBef>
                <a:spcPts val="611"/>
              </a:spcBef>
              <a:defRPr sz="600"/>
            </a:lvl6pPr>
            <a:lvl7pPr marL="269963">
              <a:spcBef>
                <a:spcPts val="611"/>
              </a:spcBef>
              <a:defRPr sz="600"/>
            </a:lvl7pPr>
            <a:lvl8pPr marL="269963">
              <a:spcBef>
                <a:spcPts val="611"/>
              </a:spcBef>
              <a:defRPr sz="600"/>
            </a:lvl8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2" name="Footer Placeholder 1"/>
          <p:cNvSpPr>
            <a:spLocks noGrp="1"/>
          </p:cNvSpPr>
          <p:nvPr>
            <p:ph type="ftr" sz="quarter" idx="15"/>
          </p:nvPr>
        </p:nvSpPr>
        <p:spPr/>
        <p:txBody>
          <a:bodyPr/>
          <a:lstStyle/>
          <a:p>
            <a:endParaRPr lang="en-GB" dirty="0">
              <a:solidFill>
                <a:srgbClr val="313131"/>
              </a:solidFill>
            </a:endParaRPr>
          </a:p>
        </p:txBody>
      </p:sp>
      <p:sp>
        <p:nvSpPr>
          <p:cNvPr id="3" name="Slide Number Placeholder 2"/>
          <p:cNvSpPr>
            <a:spLocks noGrp="1"/>
          </p:cNvSpPr>
          <p:nvPr>
            <p:ph type="sldNum" sz="quarter" idx="16"/>
          </p:nvPr>
        </p:nvSpPr>
        <p:spPr/>
        <p:txBody>
          <a:bodyPr/>
          <a:lstStyle/>
          <a:p>
            <a:fld id="{313880FF-B11A-4FA9-B5CC-7226C1B8517C}" type="slidenum">
              <a:rPr lang="en-GB" smtClean="0">
                <a:solidFill>
                  <a:srgbClr val="313131"/>
                </a:solidFill>
              </a:rPr>
              <a:pPr/>
              <a:t>‹#›</a:t>
            </a:fld>
            <a:endParaRPr lang="en-GB" dirty="0">
              <a:solidFill>
                <a:srgbClr val="313131"/>
              </a:solidFill>
            </a:endParaRPr>
          </a:p>
        </p:txBody>
      </p:sp>
    </p:spTree>
    <p:extLst>
      <p:ext uri="{BB962C8B-B14F-4D97-AF65-F5344CB8AC3E}">
        <p14:creationId xmlns:p14="http://schemas.microsoft.com/office/powerpoint/2010/main" val="1633764602"/>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5" name="Title 1"/>
          <p:cNvSpPr>
            <a:spLocks noGrp="1"/>
          </p:cNvSpPr>
          <p:nvPr>
            <p:ph type="title"/>
          </p:nvPr>
        </p:nvSpPr>
        <p:spPr>
          <a:xfrm>
            <a:off x="369408" y="333044"/>
            <a:ext cx="8402644" cy="230832"/>
          </a:xfrm>
        </p:spPr>
        <p:txBody>
          <a:bodyPr/>
          <a:lstStyle/>
          <a:p>
            <a:r>
              <a:rPr lang="en-GB" dirty="0" smtClean="0"/>
              <a:t>Click to edit Master title style</a:t>
            </a:r>
            <a:endParaRPr lang="en-GB" dirty="0"/>
          </a:p>
        </p:txBody>
      </p:sp>
      <p:sp>
        <p:nvSpPr>
          <p:cNvPr id="10" name="Content Placeholder 2"/>
          <p:cNvSpPr>
            <a:spLocks noGrp="1"/>
          </p:cNvSpPr>
          <p:nvPr>
            <p:ph sz="quarter" idx="18"/>
          </p:nvPr>
        </p:nvSpPr>
        <p:spPr>
          <a:xfrm>
            <a:off x="369237" y="1828614"/>
            <a:ext cx="8402815" cy="4453453"/>
          </a:xfrm>
        </p:spPr>
        <p:txBody>
          <a:bodyPr/>
          <a:lstStyle>
            <a:lvl2pPr>
              <a:defRPr>
                <a:solidFill>
                  <a:srgbClr val="00A1DE"/>
                </a:solidFill>
              </a:defRPr>
            </a:lvl2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2" name="Footer Placeholder 1"/>
          <p:cNvSpPr>
            <a:spLocks noGrp="1"/>
          </p:cNvSpPr>
          <p:nvPr>
            <p:ph type="ftr" sz="quarter" idx="10"/>
          </p:nvPr>
        </p:nvSpPr>
        <p:spPr/>
        <p:txBody>
          <a:bodyPr/>
          <a:lstStyle/>
          <a:p>
            <a:endParaRPr lang="en-GB" dirty="0">
              <a:solidFill>
                <a:srgbClr val="313131"/>
              </a:solidFill>
            </a:endParaRPr>
          </a:p>
        </p:txBody>
      </p:sp>
      <p:sp>
        <p:nvSpPr>
          <p:cNvPr id="4" name="Slide Number Placeholder 3"/>
          <p:cNvSpPr>
            <a:spLocks noGrp="1"/>
          </p:cNvSpPr>
          <p:nvPr>
            <p:ph type="sldNum" sz="quarter" idx="11"/>
          </p:nvPr>
        </p:nvSpPr>
        <p:spPr/>
        <p:txBody>
          <a:bodyPr/>
          <a:lstStyle/>
          <a:p>
            <a:fld id="{313880FF-B11A-4FA9-B5CC-7226C1B8517C}" type="slidenum">
              <a:rPr lang="en-GB" smtClean="0">
                <a:solidFill>
                  <a:srgbClr val="313131"/>
                </a:solidFill>
              </a:rPr>
              <a:pPr/>
              <a:t>‹#›</a:t>
            </a:fld>
            <a:endParaRPr lang="en-GB" dirty="0">
              <a:solidFill>
                <a:srgbClr val="313131"/>
              </a:solidFill>
            </a:endParaRPr>
          </a:p>
        </p:txBody>
      </p:sp>
    </p:spTree>
    <p:extLst>
      <p:ext uri="{BB962C8B-B14F-4D97-AF65-F5344CB8AC3E}">
        <p14:creationId xmlns:p14="http://schemas.microsoft.com/office/powerpoint/2010/main" val="2154284296"/>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xt and large image">
    <p:spTree>
      <p:nvGrpSpPr>
        <p:cNvPr id="1" name=""/>
        <p:cNvGrpSpPr/>
        <p:nvPr/>
      </p:nvGrpSpPr>
      <p:grpSpPr>
        <a:xfrm>
          <a:off x="0" y="0"/>
          <a:ext cx="0" cy="0"/>
          <a:chOff x="0" y="0"/>
          <a:chExt cx="0" cy="0"/>
        </a:xfrm>
      </p:grpSpPr>
      <p:sp>
        <p:nvSpPr>
          <p:cNvPr id="5" name="Title 1"/>
          <p:cNvSpPr>
            <a:spLocks noGrp="1"/>
          </p:cNvSpPr>
          <p:nvPr>
            <p:ph type="title"/>
          </p:nvPr>
        </p:nvSpPr>
        <p:spPr>
          <a:xfrm>
            <a:off x="369409" y="333045"/>
            <a:ext cx="4123861" cy="230832"/>
          </a:xfrm>
        </p:spPr>
        <p:txBody>
          <a:bodyPr/>
          <a:lstStyle/>
          <a:p>
            <a:r>
              <a:rPr lang="en-GB" dirty="0" smtClean="0"/>
              <a:t>Click to edit Master title style</a:t>
            </a:r>
            <a:endParaRPr lang="en-GB" dirty="0"/>
          </a:p>
        </p:txBody>
      </p:sp>
      <p:sp>
        <p:nvSpPr>
          <p:cNvPr id="12" name="Content Placeholder 2"/>
          <p:cNvSpPr>
            <a:spLocks noGrp="1"/>
          </p:cNvSpPr>
          <p:nvPr>
            <p:ph sz="quarter" idx="18"/>
          </p:nvPr>
        </p:nvSpPr>
        <p:spPr>
          <a:xfrm>
            <a:off x="369239" y="1828614"/>
            <a:ext cx="4124032" cy="4453453"/>
          </a:xfrm>
        </p:spPr>
        <p:txBody>
          <a:bodyPr/>
          <a:lstStyle>
            <a:lvl2pPr>
              <a:defRPr>
                <a:solidFill>
                  <a:srgbClr val="81BC00"/>
                </a:solidFill>
              </a:defRPr>
            </a:lvl2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1" name="Picture Placeholder 3"/>
          <p:cNvSpPr>
            <a:spLocks noGrp="1"/>
          </p:cNvSpPr>
          <p:nvPr>
            <p:ph type="pic" sz="quarter" idx="10"/>
          </p:nvPr>
        </p:nvSpPr>
        <p:spPr>
          <a:xfrm>
            <a:off x="4646662" y="2"/>
            <a:ext cx="4497338" cy="6858000"/>
          </a:xfrm>
        </p:spPr>
        <p:txBody>
          <a:bodyPr/>
          <a:lstStyle>
            <a:lvl1pPr>
              <a:defRPr sz="600"/>
            </a:lvl1pPr>
          </a:lstStyle>
          <a:p>
            <a:r>
              <a:rPr lang="en-GB" dirty="0" smtClean="0"/>
              <a:t>Click icon to add picture</a:t>
            </a:r>
            <a:endParaRPr lang="en-GB" dirty="0"/>
          </a:p>
        </p:txBody>
      </p:sp>
      <p:sp>
        <p:nvSpPr>
          <p:cNvPr id="2" name="Footer Placeholder 1"/>
          <p:cNvSpPr>
            <a:spLocks noGrp="1"/>
          </p:cNvSpPr>
          <p:nvPr>
            <p:ph type="ftr" sz="quarter" idx="11"/>
          </p:nvPr>
        </p:nvSpPr>
        <p:spPr/>
        <p:txBody>
          <a:bodyPr/>
          <a:lstStyle/>
          <a:p>
            <a:endParaRPr lang="en-GB" dirty="0">
              <a:solidFill>
                <a:srgbClr val="313131"/>
              </a:solidFill>
            </a:endParaRPr>
          </a:p>
        </p:txBody>
      </p:sp>
      <p:sp>
        <p:nvSpPr>
          <p:cNvPr id="4" name="Slide Number Placeholder 3"/>
          <p:cNvSpPr>
            <a:spLocks noGrp="1"/>
          </p:cNvSpPr>
          <p:nvPr>
            <p:ph type="sldNum" sz="quarter" idx="12"/>
          </p:nvPr>
        </p:nvSpPr>
        <p:spPr/>
        <p:txBody>
          <a:bodyPr/>
          <a:lstStyle/>
          <a:p>
            <a:fld id="{313880FF-B11A-4FA9-B5CC-7226C1B8517C}" type="slidenum">
              <a:rPr lang="en-GB" smtClean="0">
                <a:solidFill>
                  <a:srgbClr val="313131"/>
                </a:solidFill>
              </a:rPr>
              <a:pPr/>
              <a:t>‹#›</a:t>
            </a:fld>
            <a:endParaRPr lang="en-GB" dirty="0">
              <a:solidFill>
                <a:srgbClr val="313131"/>
              </a:solidFill>
            </a:endParaRPr>
          </a:p>
        </p:txBody>
      </p:sp>
    </p:spTree>
    <p:extLst>
      <p:ext uri="{BB962C8B-B14F-4D97-AF65-F5344CB8AC3E}">
        <p14:creationId xmlns:p14="http://schemas.microsoft.com/office/powerpoint/2010/main" val="4101574900"/>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5" name="Title 1"/>
          <p:cNvSpPr>
            <a:spLocks noGrp="1"/>
          </p:cNvSpPr>
          <p:nvPr>
            <p:ph type="title"/>
          </p:nvPr>
        </p:nvSpPr>
        <p:spPr>
          <a:xfrm>
            <a:off x="369408" y="333044"/>
            <a:ext cx="8402644" cy="230832"/>
          </a:xfrm>
        </p:spPr>
        <p:txBody>
          <a:bodyPr/>
          <a:lstStyle/>
          <a:p>
            <a:r>
              <a:rPr lang="en-GB" dirty="0" smtClean="0"/>
              <a:t>Click to edit Master title style</a:t>
            </a:r>
            <a:endParaRPr lang="en-GB" dirty="0"/>
          </a:p>
        </p:txBody>
      </p:sp>
      <p:sp>
        <p:nvSpPr>
          <p:cNvPr id="12" name="Content Placeholder 2"/>
          <p:cNvSpPr>
            <a:spLocks noGrp="1"/>
          </p:cNvSpPr>
          <p:nvPr>
            <p:ph sz="quarter" idx="18"/>
          </p:nvPr>
        </p:nvSpPr>
        <p:spPr>
          <a:xfrm>
            <a:off x="369236" y="1828614"/>
            <a:ext cx="4124031" cy="4453453"/>
          </a:xfrm>
        </p:spPr>
        <p:txBody>
          <a:bodyPr/>
          <a:lstStyle>
            <a:lvl2pPr>
              <a:defRPr>
                <a:solidFill>
                  <a:srgbClr val="00A1DE"/>
                </a:solidFill>
              </a:defRPr>
            </a:lvl2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1" name="Picture Placeholder 3"/>
          <p:cNvSpPr>
            <a:spLocks noGrp="1"/>
          </p:cNvSpPr>
          <p:nvPr>
            <p:ph type="pic" sz="quarter" idx="10"/>
          </p:nvPr>
        </p:nvSpPr>
        <p:spPr>
          <a:xfrm>
            <a:off x="4646664" y="1828808"/>
            <a:ext cx="4125388" cy="4453259"/>
          </a:xfrm>
        </p:spPr>
        <p:txBody>
          <a:bodyPr>
            <a:normAutofit/>
          </a:bodyPr>
          <a:lstStyle>
            <a:lvl1pPr>
              <a:defRPr sz="600"/>
            </a:lvl1pPr>
          </a:lstStyle>
          <a:p>
            <a:r>
              <a:rPr lang="en-GB" dirty="0" smtClean="0"/>
              <a:t>Click icon to add picture</a:t>
            </a:r>
            <a:endParaRPr lang="en-GB" dirty="0"/>
          </a:p>
        </p:txBody>
      </p:sp>
      <p:sp>
        <p:nvSpPr>
          <p:cNvPr id="2" name="Footer Placeholder 1"/>
          <p:cNvSpPr>
            <a:spLocks noGrp="1"/>
          </p:cNvSpPr>
          <p:nvPr>
            <p:ph type="ftr" sz="quarter" idx="11"/>
          </p:nvPr>
        </p:nvSpPr>
        <p:spPr/>
        <p:txBody>
          <a:bodyPr/>
          <a:lstStyle/>
          <a:p>
            <a:endParaRPr lang="en-GB" dirty="0">
              <a:solidFill>
                <a:srgbClr val="313131"/>
              </a:solidFill>
            </a:endParaRPr>
          </a:p>
        </p:txBody>
      </p:sp>
      <p:sp>
        <p:nvSpPr>
          <p:cNvPr id="4" name="Slide Number Placeholder 3"/>
          <p:cNvSpPr>
            <a:spLocks noGrp="1"/>
          </p:cNvSpPr>
          <p:nvPr>
            <p:ph type="sldNum" sz="quarter" idx="12"/>
          </p:nvPr>
        </p:nvSpPr>
        <p:spPr/>
        <p:txBody>
          <a:bodyPr/>
          <a:lstStyle/>
          <a:p>
            <a:fld id="{313880FF-B11A-4FA9-B5CC-7226C1B8517C}" type="slidenum">
              <a:rPr lang="en-GB" smtClean="0">
                <a:solidFill>
                  <a:srgbClr val="313131"/>
                </a:solidFill>
              </a:rPr>
              <a:pPr/>
              <a:t>‹#›</a:t>
            </a:fld>
            <a:endParaRPr lang="en-GB" dirty="0">
              <a:solidFill>
                <a:srgbClr val="313131"/>
              </a:solidFill>
            </a:endParaRPr>
          </a:p>
        </p:txBody>
      </p:sp>
    </p:spTree>
    <p:extLst>
      <p:ext uri="{BB962C8B-B14F-4D97-AF65-F5344CB8AC3E}">
        <p14:creationId xmlns:p14="http://schemas.microsoft.com/office/powerpoint/2010/main" val="237312112"/>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9408" y="333045"/>
            <a:ext cx="8402644" cy="230832"/>
          </a:xfrm>
        </p:spPr>
        <p:txBody>
          <a:bodyPr/>
          <a:lstStyle/>
          <a:p>
            <a:r>
              <a:rPr lang="en-GB" dirty="0" smtClean="0"/>
              <a:t>Click to edit Master title style</a:t>
            </a:r>
            <a:endParaRPr lang="en-GB" dirty="0"/>
          </a:p>
        </p:txBody>
      </p:sp>
      <p:sp>
        <p:nvSpPr>
          <p:cNvPr id="3" name="Slide Number Placeholder 2"/>
          <p:cNvSpPr>
            <a:spLocks noGrp="1"/>
          </p:cNvSpPr>
          <p:nvPr>
            <p:ph type="sldNum" sz="quarter" idx="10"/>
          </p:nvPr>
        </p:nvSpPr>
        <p:spPr/>
        <p:txBody>
          <a:bodyPr/>
          <a:lstStyle/>
          <a:p>
            <a:fld id="{313880FF-B11A-4FA9-B5CC-7226C1B8517C}" type="slidenum">
              <a:rPr lang="en-GB" smtClean="0">
                <a:solidFill>
                  <a:srgbClr val="313131"/>
                </a:solidFill>
              </a:rPr>
              <a:pPr/>
              <a:t>‹#›</a:t>
            </a:fld>
            <a:endParaRPr lang="en-GB" dirty="0">
              <a:solidFill>
                <a:srgbClr val="313131"/>
              </a:solidFill>
            </a:endParaRPr>
          </a:p>
        </p:txBody>
      </p:sp>
      <p:sp>
        <p:nvSpPr>
          <p:cNvPr id="4" name="Footer Placeholder 3"/>
          <p:cNvSpPr>
            <a:spLocks noGrp="1"/>
          </p:cNvSpPr>
          <p:nvPr>
            <p:ph type="ftr" sz="quarter" idx="11"/>
          </p:nvPr>
        </p:nvSpPr>
        <p:spPr/>
        <p:txBody>
          <a:bodyPr/>
          <a:lstStyle/>
          <a:p>
            <a:endParaRPr lang="en-GB" dirty="0">
              <a:solidFill>
                <a:srgbClr val="313131"/>
              </a:solidFill>
            </a:endParaRPr>
          </a:p>
        </p:txBody>
      </p:sp>
    </p:spTree>
    <p:extLst>
      <p:ext uri="{BB962C8B-B14F-4D97-AF65-F5344CB8AC3E}">
        <p14:creationId xmlns:p14="http://schemas.microsoft.com/office/powerpoint/2010/main" val="4095692504"/>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Key Statement Slide 1">
    <p:bg>
      <p:bgPr>
        <a:solidFill>
          <a:schemeClr val="accent3"/>
        </a:solidFill>
        <a:effectLst/>
      </p:bgPr>
    </p:bg>
    <p:spTree>
      <p:nvGrpSpPr>
        <p:cNvPr id="1" name=""/>
        <p:cNvGrpSpPr/>
        <p:nvPr/>
      </p:nvGrpSpPr>
      <p:grpSpPr>
        <a:xfrm>
          <a:off x="0" y="0"/>
          <a:ext cx="0" cy="0"/>
          <a:chOff x="0" y="0"/>
          <a:chExt cx="0" cy="0"/>
        </a:xfrm>
      </p:grpSpPr>
      <p:sp>
        <p:nvSpPr>
          <p:cNvPr id="5" name="Background"/>
          <p:cNvSpPr/>
          <p:nvPr userDrawn="1"/>
        </p:nvSpPr>
        <p:spPr>
          <a:xfrm>
            <a:off x="0" y="0"/>
            <a:ext cx="9144000" cy="6858000"/>
          </a:xfrm>
          <a:prstGeom prst="rect">
            <a:avLst/>
          </a:prstGeom>
          <a:solidFill>
            <a:srgbClr val="00A1DE"/>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defTabSz="507936">
              <a:lnSpc>
                <a:spcPct val="117000"/>
              </a:lnSpc>
              <a:spcAft>
                <a:spcPts val="611"/>
              </a:spcAft>
            </a:pPr>
            <a:endParaRPr lang="en-GB" sz="450" dirty="0">
              <a:solidFill>
                <a:prstClr val="white"/>
              </a:solidFill>
            </a:endParaRPr>
          </a:p>
        </p:txBody>
      </p:sp>
      <p:sp>
        <p:nvSpPr>
          <p:cNvPr id="3" name="Content Placeholder 2"/>
          <p:cNvSpPr>
            <a:spLocks noGrp="1"/>
          </p:cNvSpPr>
          <p:nvPr>
            <p:ph idx="1"/>
          </p:nvPr>
        </p:nvSpPr>
        <p:spPr>
          <a:xfrm>
            <a:off x="370117" y="1828800"/>
            <a:ext cx="6095588" cy="4451122"/>
          </a:xfrm>
        </p:spPr>
        <p:txBody>
          <a:bodyPr>
            <a:normAutofit/>
          </a:bodyPr>
          <a:lstStyle>
            <a:lvl1pPr marL="0" indent="0">
              <a:lnSpc>
                <a:spcPct val="105000"/>
              </a:lnSpc>
              <a:spcBef>
                <a:spcPts val="0"/>
              </a:spcBef>
              <a:buNone/>
              <a:defRPr sz="1050" b="0">
                <a:solidFill>
                  <a:schemeClr val="bg1"/>
                </a:solidFill>
              </a:defRPr>
            </a:lvl1pPr>
            <a:lvl2pPr marL="0" indent="0">
              <a:buNone/>
              <a:tabLst/>
              <a:defRPr sz="1800" b="0">
                <a:solidFill>
                  <a:schemeClr val="bg1"/>
                </a:solidFill>
              </a:defRPr>
            </a:lvl2pPr>
            <a:lvl3pPr marL="167679" indent="-167679">
              <a:buFont typeface="Arial" pitchFamily="34" charset="0"/>
              <a:buChar char="•"/>
              <a:defRPr sz="1800" b="0">
                <a:solidFill>
                  <a:schemeClr val="bg1"/>
                </a:solidFill>
              </a:defRPr>
            </a:lvl3pPr>
            <a:lvl4pPr>
              <a:defRPr sz="1800" b="0">
                <a:solidFill>
                  <a:schemeClr val="bg1"/>
                </a:solidFill>
              </a:defRPr>
            </a:lvl4pPr>
            <a:lvl5pPr>
              <a:defRPr sz="1800" b="0">
                <a:solidFill>
                  <a:schemeClr val="bg1"/>
                </a:solidFill>
              </a:defRPr>
            </a:lvl5pPr>
          </a:lstStyle>
          <a:p>
            <a:pPr lvl="0"/>
            <a:r>
              <a:rPr lang="en-GB" dirty="0" smtClean="0"/>
              <a:t>Click to edit Master text styles</a:t>
            </a:r>
          </a:p>
        </p:txBody>
      </p:sp>
      <p:sp>
        <p:nvSpPr>
          <p:cNvPr id="2" name="Footer Placeholder 1"/>
          <p:cNvSpPr>
            <a:spLocks noGrp="1"/>
          </p:cNvSpPr>
          <p:nvPr>
            <p:ph type="ftr" sz="quarter" idx="10"/>
          </p:nvPr>
        </p:nvSpPr>
        <p:spPr/>
        <p:txBody>
          <a:bodyPr/>
          <a:lstStyle>
            <a:lvl1pPr>
              <a:defRPr>
                <a:solidFill>
                  <a:schemeClr val="bg1"/>
                </a:solidFill>
              </a:defRPr>
            </a:lvl1pPr>
          </a:lstStyle>
          <a:p>
            <a:endParaRPr lang="en-GB" dirty="0">
              <a:solidFill>
                <a:prstClr val="white"/>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313880FF-B11A-4FA9-B5CC-7226C1B8517C}"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632743662"/>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Key Statement Slide 1">
    <p:bg>
      <p:bgPr>
        <a:solidFill>
          <a:schemeClr val="accent2"/>
        </a:solidFill>
        <a:effectLst/>
      </p:bgPr>
    </p:bg>
    <p:spTree>
      <p:nvGrpSpPr>
        <p:cNvPr id="1" name=""/>
        <p:cNvGrpSpPr/>
        <p:nvPr/>
      </p:nvGrpSpPr>
      <p:grpSpPr>
        <a:xfrm>
          <a:off x="0" y="0"/>
          <a:ext cx="0" cy="0"/>
          <a:chOff x="0" y="0"/>
          <a:chExt cx="0" cy="0"/>
        </a:xfrm>
      </p:grpSpPr>
      <p:sp>
        <p:nvSpPr>
          <p:cNvPr id="10" name="Background"/>
          <p:cNvSpPr/>
          <p:nvPr userDrawn="1"/>
        </p:nvSpPr>
        <p:spPr>
          <a:xfrm>
            <a:off x="0" y="0"/>
            <a:ext cx="9144000" cy="6858000"/>
          </a:xfrm>
          <a:prstGeom prst="rect">
            <a:avLst/>
          </a:prstGeom>
          <a:solidFill>
            <a:srgbClr val="81BC00"/>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defTabSz="507936">
              <a:lnSpc>
                <a:spcPct val="117000"/>
              </a:lnSpc>
              <a:spcAft>
                <a:spcPts val="611"/>
              </a:spcAft>
            </a:pPr>
            <a:endParaRPr lang="en-GB" sz="450" dirty="0">
              <a:solidFill>
                <a:prstClr val="white"/>
              </a:solidFill>
            </a:endParaRPr>
          </a:p>
        </p:txBody>
      </p:sp>
      <p:sp>
        <p:nvSpPr>
          <p:cNvPr id="3" name="Content Placeholder 2"/>
          <p:cNvSpPr>
            <a:spLocks noGrp="1"/>
          </p:cNvSpPr>
          <p:nvPr>
            <p:ph idx="1"/>
          </p:nvPr>
        </p:nvSpPr>
        <p:spPr>
          <a:xfrm>
            <a:off x="370117" y="1828800"/>
            <a:ext cx="6095588" cy="4451122"/>
          </a:xfrm>
        </p:spPr>
        <p:txBody>
          <a:bodyPr>
            <a:normAutofit/>
          </a:bodyPr>
          <a:lstStyle>
            <a:lvl1pPr marL="0" indent="0">
              <a:lnSpc>
                <a:spcPct val="105000"/>
              </a:lnSpc>
              <a:spcBef>
                <a:spcPts val="0"/>
              </a:spcBef>
              <a:buNone/>
              <a:defRPr sz="1050" b="0">
                <a:solidFill>
                  <a:schemeClr val="bg1"/>
                </a:solidFill>
              </a:defRPr>
            </a:lvl1pPr>
            <a:lvl2pPr marL="0" indent="0">
              <a:buNone/>
              <a:tabLst/>
              <a:defRPr sz="1800" b="0">
                <a:solidFill>
                  <a:schemeClr val="bg1"/>
                </a:solidFill>
              </a:defRPr>
            </a:lvl2pPr>
            <a:lvl3pPr marL="167679" indent="-167679">
              <a:buFont typeface="Arial" pitchFamily="34" charset="0"/>
              <a:buChar char="•"/>
              <a:defRPr sz="1800" b="0">
                <a:solidFill>
                  <a:schemeClr val="bg1"/>
                </a:solidFill>
              </a:defRPr>
            </a:lvl3pPr>
            <a:lvl4pPr>
              <a:defRPr sz="1800" b="0">
                <a:solidFill>
                  <a:schemeClr val="bg1"/>
                </a:solidFill>
              </a:defRPr>
            </a:lvl4pPr>
            <a:lvl5pPr>
              <a:defRPr sz="1800" b="0">
                <a:solidFill>
                  <a:schemeClr val="bg1"/>
                </a:solidFill>
              </a:defRPr>
            </a:lvl5pPr>
          </a:lstStyle>
          <a:p>
            <a:pPr lvl="0"/>
            <a:r>
              <a:rPr lang="en-GB" dirty="0" smtClean="0"/>
              <a:t>Click to edit Master text styles</a:t>
            </a:r>
          </a:p>
        </p:txBody>
      </p:sp>
      <p:sp>
        <p:nvSpPr>
          <p:cNvPr id="2" name="Footer Placeholder 1"/>
          <p:cNvSpPr>
            <a:spLocks noGrp="1"/>
          </p:cNvSpPr>
          <p:nvPr>
            <p:ph type="ftr" sz="quarter" idx="10"/>
          </p:nvPr>
        </p:nvSpPr>
        <p:spPr/>
        <p:txBody>
          <a:bodyPr/>
          <a:lstStyle>
            <a:lvl1pPr>
              <a:defRPr>
                <a:solidFill>
                  <a:schemeClr val="bg1"/>
                </a:solidFill>
              </a:defRPr>
            </a:lvl1pPr>
          </a:lstStyle>
          <a:p>
            <a:endParaRPr lang="en-GB" dirty="0">
              <a:solidFill>
                <a:prstClr val="white"/>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313880FF-B11A-4FA9-B5CC-7226C1B8517C}"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4283359525"/>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Key Statement Slide 1">
    <p:bg>
      <p:bgPr>
        <a:solidFill>
          <a:schemeClr val="accent1"/>
        </a:solidFill>
        <a:effectLst/>
      </p:bgPr>
    </p:bg>
    <p:spTree>
      <p:nvGrpSpPr>
        <p:cNvPr id="1" name=""/>
        <p:cNvGrpSpPr/>
        <p:nvPr/>
      </p:nvGrpSpPr>
      <p:grpSpPr>
        <a:xfrm>
          <a:off x="0" y="0"/>
          <a:ext cx="0" cy="0"/>
          <a:chOff x="0" y="0"/>
          <a:chExt cx="0" cy="0"/>
        </a:xfrm>
      </p:grpSpPr>
      <p:sp>
        <p:nvSpPr>
          <p:cNvPr id="6" name="Background"/>
          <p:cNvSpPr/>
          <p:nvPr userDrawn="1"/>
        </p:nvSpPr>
        <p:spPr>
          <a:xfrm>
            <a:off x="0" y="0"/>
            <a:ext cx="9144000" cy="6858000"/>
          </a:xfrm>
          <a:prstGeom prst="rect">
            <a:avLst/>
          </a:prstGeom>
          <a:solidFill>
            <a:srgbClr val="00277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defTabSz="507936">
              <a:lnSpc>
                <a:spcPct val="117000"/>
              </a:lnSpc>
              <a:spcAft>
                <a:spcPts val="611"/>
              </a:spcAft>
            </a:pPr>
            <a:endParaRPr lang="en-GB" sz="450" dirty="0">
              <a:solidFill>
                <a:prstClr val="white"/>
              </a:solidFill>
            </a:endParaRPr>
          </a:p>
        </p:txBody>
      </p:sp>
      <p:sp>
        <p:nvSpPr>
          <p:cNvPr id="3" name="Content Placeholder 2"/>
          <p:cNvSpPr>
            <a:spLocks noGrp="1"/>
          </p:cNvSpPr>
          <p:nvPr>
            <p:ph idx="1"/>
          </p:nvPr>
        </p:nvSpPr>
        <p:spPr>
          <a:xfrm>
            <a:off x="370117" y="1828800"/>
            <a:ext cx="6095588" cy="4451122"/>
          </a:xfrm>
        </p:spPr>
        <p:txBody>
          <a:bodyPr>
            <a:normAutofit/>
          </a:bodyPr>
          <a:lstStyle>
            <a:lvl1pPr marL="0" indent="0">
              <a:lnSpc>
                <a:spcPct val="105000"/>
              </a:lnSpc>
              <a:spcBef>
                <a:spcPts val="0"/>
              </a:spcBef>
              <a:buNone/>
              <a:defRPr sz="1050" b="0">
                <a:solidFill>
                  <a:schemeClr val="bg1"/>
                </a:solidFill>
              </a:defRPr>
            </a:lvl1pPr>
            <a:lvl2pPr marL="0" indent="0">
              <a:buNone/>
              <a:tabLst/>
              <a:defRPr sz="1800" b="0">
                <a:solidFill>
                  <a:schemeClr val="bg1"/>
                </a:solidFill>
              </a:defRPr>
            </a:lvl2pPr>
            <a:lvl3pPr marL="167679" indent="-167679">
              <a:buFont typeface="Arial" pitchFamily="34" charset="0"/>
              <a:buChar char="•"/>
              <a:defRPr sz="1800" b="0">
                <a:solidFill>
                  <a:schemeClr val="bg1"/>
                </a:solidFill>
              </a:defRPr>
            </a:lvl3pPr>
            <a:lvl4pPr>
              <a:defRPr sz="1800" b="0">
                <a:solidFill>
                  <a:schemeClr val="bg1"/>
                </a:solidFill>
              </a:defRPr>
            </a:lvl4pPr>
            <a:lvl5pPr>
              <a:defRPr sz="1800" b="0">
                <a:solidFill>
                  <a:schemeClr val="bg1"/>
                </a:solidFill>
              </a:defRPr>
            </a:lvl5pPr>
          </a:lstStyle>
          <a:p>
            <a:pPr lvl="0"/>
            <a:r>
              <a:rPr lang="en-GB" dirty="0" smtClean="0"/>
              <a:t>Click to edit Master text styles</a:t>
            </a:r>
          </a:p>
        </p:txBody>
      </p:sp>
      <p:sp>
        <p:nvSpPr>
          <p:cNvPr id="19" name="Slide Number Placeholder 7"/>
          <p:cNvSpPr>
            <a:spLocks noGrp="1"/>
          </p:cNvSpPr>
          <p:nvPr>
            <p:ph type="sldNum" sz="quarter" idx="4"/>
          </p:nvPr>
        </p:nvSpPr>
        <p:spPr>
          <a:xfrm>
            <a:off x="7972001" y="6408004"/>
            <a:ext cx="792088" cy="252000"/>
          </a:xfrm>
          <a:prstGeom prst="rect">
            <a:avLst/>
          </a:prstGeom>
        </p:spPr>
        <p:txBody>
          <a:bodyPr vert="horz" lIns="0" tIns="0" rIns="0" bIns="0" rtlCol="0" anchor="ctr" anchorCtr="0"/>
          <a:lstStyle>
            <a:lvl1pPr algn="r">
              <a:defRPr sz="375"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7" name="Footer Placeholder 4"/>
          <p:cNvSpPr>
            <a:spLocks noGrp="1"/>
          </p:cNvSpPr>
          <p:nvPr>
            <p:ph type="ftr" sz="quarter" idx="3"/>
          </p:nvPr>
        </p:nvSpPr>
        <p:spPr>
          <a:xfrm>
            <a:off x="370118" y="6408004"/>
            <a:ext cx="7559473" cy="252000"/>
          </a:xfrm>
          <a:prstGeom prst="rect">
            <a:avLst/>
          </a:prstGeom>
        </p:spPr>
        <p:txBody>
          <a:bodyPr vert="horz" lIns="0" tIns="0" rIns="0" bIns="0" rtlCol="0" anchor="ctr" anchorCtr="0"/>
          <a:lstStyle>
            <a:lvl1pPr algn="l">
              <a:defRPr sz="375" b="0">
                <a:solidFill>
                  <a:schemeClr val="bg1"/>
                </a:solidFill>
              </a:defRPr>
            </a:lvl1pPr>
          </a:lstStyle>
          <a:p>
            <a:endParaRPr lang="en-GB" dirty="0">
              <a:solidFill>
                <a:prstClr val="white"/>
              </a:solidFill>
            </a:endParaRPr>
          </a:p>
        </p:txBody>
      </p:sp>
    </p:spTree>
    <p:extLst>
      <p:ext uri="{BB962C8B-B14F-4D97-AF65-F5344CB8AC3E}">
        <p14:creationId xmlns:p14="http://schemas.microsoft.com/office/powerpoint/2010/main" val="54472360"/>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accent3"/>
        </a:solidFill>
        <a:effectLst/>
      </p:bgPr>
    </p:bg>
    <p:spTree>
      <p:nvGrpSpPr>
        <p:cNvPr id="1" name=""/>
        <p:cNvGrpSpPr/>
        <p:nvPr/>
      </p:nvGrpSpPr>
      <p:grpSpPr>
        <a:xfrm>
          <a:off x="0" y="0"/>
          <a:ext cx="0" cy="0"/>
          <a:chOff x="0" y="0"/>
          <a:chExt cx="0" cy="0"/>
        </a:xfrm>
      </p:grpSpPr>
      <p:sp>
        <p:nvSpPr>
          <p:cNvPr id="9" name="Background"/>
          <p:cNvSpPr/>
          <p:nvPr userDrawn="1"/>
        </p:nvSpPr>
        <p:spPr>
          <a:xfrm>
            <a:off x="0" y="0"/>
            <a:ext cx="9144000" cy="6858000"/>
          </a:xfrm>
          <a:prstGeom prst="rect">
            <a:avLst/>
          </a:prstGeom>
          <a:solidFill>
            <a:srgbClr val="00A1DE"/>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defTabSz="507936">
              <a:lnSpc>
                <a:spcPct val="117000"/>
              </a:lnSpc>
              <a:spcAft>
                <a:spcPts val="611"/>
              </a:spcAft>
            </a:pPr>
            <a:endParaRPr lang="en-GB" sz="450" dirty="0">
              <a:solidFill>
                <a:prstClr val="white"/>
              </a:solidFill>
            </a:endParaRPr>
          </a:p>
        </p:txBody>
      </p:sp>
      <p:sp>
        <p:nvSpPr>
          <p:cNvPr id="2" name="Title 1"/>
          <p:cNvSpPr>
            <a:spLocks noGrp="1"/>
          </p:cNvSpPr>
          <p:nvPr>
            <p:ph type="title"/>
          </p:nvPr>
        </p:nvSpPr>
        <p:spPr>
          <a:xfrm>
            <a:off x="337663" y="1815815"/>
            <a:ext cx="8434391" cy="4466246"/>
          </a:xfrm>
        </p:spPr>
        <p:txBody>
          <a:bodyPr anchor="t">
            <a:noAutofit/>
          </a:bodyPr>
          <a:lstStyle>
            <a:lvl1pPr algn="l">
              <a:defRPr sz="2925" b="0" cap="none" baseline="0">
                <a:solidFill>
                  <a:schemeClr val="bg1"/>
                </a:solidFill>
              </a:defRPr>
            </a:lvl1pPr>
          </a:lstStyle>
          <a:p>
            <a:r>
              <a:rPr lang="en-GB" dirty="0" smtClean="0"/>
              <a:t>Click to edit Master title style</a:t>
            </a:r>
            <a:endParaRPr lang="en-GB" dirty="0"/>
          </a:p>
        </p:txBody>
      </p:sp>
      <p:sp>
        <p:nvSpPr>
          <p:cNvPr id="6" name="Text Placeholder 2"/>
          <p:cNvSpPr>
            <a:spLocks noGrp="1"/>
          </p:cNvSpPr>
          <p:nvPr>
            <p:ph type="body" sz="quarter" idx="10"/>
          </p:nvPr>
        </p:nvSpPr>
        <p:spPr>
          <a:xfrm>
            <a:off x="370909" y="3000382"/>
            <a:ext cx="8401142" cy="3286145"/>
          </a:xfrm>
        </p:spPr>
        <p:txBody>
          <a:bodyPr>
            <a:normAutofit/>
          </a:bodyPr>
          <a:lstStyle>
            <a:lvl1pPr marL="0" indent="0">
              <a:spcBef>
                <a:spcPts val="0"/>
              </a:spcBef>
              <a:buFont typeface="Arial" panose="020B0604020202020204" pitchFamily="34" charset="0"/>
              <a:buChar char="​"/>
              <a:defRPr sz="600" b="1">
                <a:solidFill>
                  <a:schemeClr val="bg1"/>
                </a:solidFill>
              </a:defRPr>
            </a:lvl1pPr>
            <a:lvl2pPr marL="0" indent="0">
              <a:spcBef>
                <a:spcPts val="0"/>
              </a:spcBef>
              <a:buFont typeface="Arial" panose="020B0604020202020204" pitchFamily="34" charset="0"/>
              <a:buChar char="​"/>
              <a:defRPr sz="600">
                <a:solidFill>
                  <a:schemeClr val="bg1"/>
                </a:solidFill>
              </a:defRPr>
            </a:lvl2pPr>
            <a:lvl3pPr marL="0" indent="0">
              <a:spcBef>
                <a:spcPts val="0"/>
              </a:spcBef>
              <a:buFont typeface="Arial" panose="020B0604020202020204" pitchFamily="34" charset="0"/>
              <a:buChar char="​"/>
              <a:defRPr sz="600">
                <a:solidFill>
                  <a:schemeClr val="bg1"/>
                </a:solidFill>
              </a:defRPr>
            </a:lvl3pPr>
            <a:lvl4pPr>
              <a:spcBef>
                <a:spcPts val="0"/>
              </a:spcBef>
              <a:defRPr sz="600">
                <a:solidFill>
                  <a:schemeClr val="bg1"/>
                </a:solidFill>
              </a:defRPr>
            </a:lvl4pPr>
            <a:lvl5pPr>
              <a:spcBef>
                <a:spcPts val="0"/>
              </a:spcBef>
              <a:defRPr sz="600">
                <a:solidFill>
                  <a:schemeClr val="bg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313880FF-B11A-4FA9-B5CC-7226C1B8517C}"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719156361"/>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ivider Slide with Image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6742" y="1747669"/>
            <a:ext cx="8420105" cy="742944"/>
          </a:xfrm>
        </p:spPr>
        <p:txBody>
          <a:bodyPr anchor="b" anchorCtr="0">
            <a:noAutofit/>
          </a:bodyPr>
          <a:lstStyle>
            <a:lvl1pPr algn="l">
              <a:defRPr sz="2475" b="0" cap="none" baseline="0">
                <a:solidFill>
                  <a:schemeClr val="accent1"/>
                </a:solidFill>
              </a:defRPr>
            </a:lvl1pPr>
          </a:lstStyle>
          <a:p>
            <a:r>
              <a:rPr lang="en-GB" dirty="0" smtClean="0"/>
              <a:t>Click to edit Master title style</a:t>
            </a:r>
            <a:endParaRPr lang="en-GB" dirty="0"/>
          </a:p>
        </p:txBody>
      </p:sp>
      <p:sp>
        <p:nvSpPr>
          <p:cNvPr id="6" name="Text Placeholder 2"/>
          <p:cNvSpPr>
            <a:spLocks noGrp="1"/>
          </p:cNvSpPr>
          <p:nvPr>
            <p:ph type="body" sz="quarter" idx="10"/>
          </p:nvPr>
        </p:nvSpPr>
        <p:spPr>
          <a:xfrm>
            <a:off x="366739" y="2493999"/>
            <a:ext cx="8405312" cy="3788067"/>
          </a:xfrm>
        </p:spPr>
        <p:txBody>
          <a:bodyPr>
            <a:noAutofit/>
          </a:bodyPr>
          <a:lstStyle>
            <a:lvl1pPr marL="0" indent="0">
              <a:lnSpc>
                <a:spcPct val="100000"/>
              </a:lnSpc>
              <a:buNone/>
              <a:defRPr sz="2475">
                <a:solidFill>
                  <a:schemeClr val="accent2"/>
                </a:solidFill>
              </a:defRPr>
            </a:lvl1pPr>
          </a:lstStyle>
          <a:p>
            <a:pPr lvl="0"/>
            <a:r>
              <a:rPr lang="en-GB" dirty="0" smtClean="0"/>
              <a:t>Click to edit Master text styles</a:t>
            </a:r>
          </a:p>
        </p:txBody>
      </p:sp>
      <p:sp>
        <p:nvSpPr>
          <p:cNvPr id="3" name="Footer Placeholder 2"/>
          <p:cNvSpPr>
            <a:spLocks noGrp="1"/>
          </p:cNvSpPr>
          <p:nvPr>
            <p:ph type="ftr" sz="quarter" idx="11"/>
          </p:nvPr>
        </p:nvSpPr>
        <p:spPr/>
        <p:txBody>
          <a:bodyPr/>
          <a:lstStyle/>
          <a:p>
            <a:endParaRPr lang="en-GB" dirty="0">
              <a:solidFill>
                <a:srgbClr val="313131"/>
              </a:solidFill>
            </a:endParaRPr>
          </a:p>
        </p:txBody>
      </p:sp>
      <p:sp>
        <p:nvSpPr>
          <p:cNvPr id="4" name="Slide Number Placeholder 3"/>
          <p:cNvSpPr>
            <a:spLocks noGrp="1"/>
          </p:cNvSpPr>
          <p:nvPr>
            <p:ph type="sldNum" sz="quarter" idx="12"/>
          </p:nvPr>
        </p:nvSpPr>
        <p:spPr/>
        <p:txBody>
          <a:bodyPr/>
          <a:lstStyle/>
          <a:p>
            <a:fld id="{313880FF-B11A-4FA9-B5CC-7226C1B8517C}" type="slidenum">
              <a:rPr lang="en-GB" smtClean="0">
                <a:solidFill>
                  <a:srgbClr val="313131"/>
                </a:solidFill>
              </a:rPr>
              <a:pPr/>
              <a:t>‹#›</a:t>
            </a:fld>
            <a:endParaRPr lang="en-GB" dirty="0">
              <a:solidFill>
                <a:srgbClr val="313131"/>
              </a:solidFill>
            </a:endParaRPr>
          </a:p>
        </p:txBody>
      </p:sp>
    </p:spTree>
    <p:extLst>
      <p:ext uri="{BB962C8B-B14F-4D97-AF65-F5344CB8AC3E}">
        <p14:creationId xmlns:p14="http://schemas.microsoft.com/office/powerpoint/2010/main" val="248757249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for Background Image">
    <p:spTree>
      <p:nvGrpSpPr>
        <p:cNvPr id="1" name=""/>
        <p:cNvGrpSpPr/>
        <p:nvPr/>
      </p:nvGrpSpPr>
      <p:grpSpPr>
        <a:xfrm>
          <a:off x="0" y="0"/>
          <a:ext cx="0" cy="0"/>
          <a:chOff x="0" y="0"/>
          <a:chExt cx="0" cy="0"/>
        </a:xfrm>
      </p:grpSpPr>
      <p:sp>
        <p:nvSpPr>
          <p:cNvPr id="2" name="Title 1"/>
          <p:cNvSpPr>
            <a:spLocks noGrp="1"/>
          </p:cNvSpPr>
          <p:nvPr>
            <p:ph type="title"/>
          </p:nvPr>
        </p:nvSpPr>
        <p:spPr>
          <a:xfrm>
            <a:off x="370113" y="296863"/>
            <a:ext cx="4124100" cy="456389"/>
          </a:xfrm>
        </p:spPr>
        <p:txBody>
          <a:bodyPr/>
          <a:lstStyle/>
          <a:p>
            <a:r>
              <a:rPr lang="en-GB" noProof="0" dirty="0" smtClean="0"/>
              <a:t>Click to edit Master title style</a:t>
            </a:r>
            <a:endParaRPr lang="en-GB" noProof="0" dirty="0"/>
          </a:p>
        </p:txBody>
      </p:sp>
      <p:sp>
        <p:nvSpPr>
          <p:cNvPr id="17" name="Subtitle 2"/>
          <p:cNvSpPr>
            <a:spLocks noGrp="1"/>
          </p:cNvSpPr>
          <p:nvPr>
            <p:ph type="body" sz="quarter" idx="13"/>
          </p:nvPr>
        </p:nvSpPr>
        <p:spPr>
          <a:xfrm>
            <a:off x="370113" y="756000"/>
            <a:ext cx="4124100" cy="923330"/>
          </a:xfrm>
        </p:spPr>
        <p:txBody>
          <a:bodyPr wrap="square">
            <a:spAutoFit/>
          </a:bodyPr>
          <a:lstStyle>
            <a:lvl1pPr marL="0" indent="0">
              <a:spcBef>
                <a:spcPts val="0"/>
              </a:spcBef>
              <a:buNone/>
              <a:defRPr sz="3000" b="0">
                <a:solidFill>
                  <a:schemeClr val="accent5"/>
                </a:solidFill>
              </a:defRPr>
            </a:lvl1pPr>
          </a:lstStyle>
          <a:p>
            <a:pPr lvl="0"/>
            <a:r>
              <a:rPr lang="en-GB" dirty="0" smtClean="0"/>
              <a:t>Click to edit Master text styles</a:t>
            </a:r>
          </a:p>
        </p:txBody>
      </p:sp>
      <p:sp>
        <p:nvSpPr>
          <p:cNvPr id="3" name="Content Placeholder 3"/>
          <p:cNvSpPr>
            <a:spLocks noGrp="1"/>
          </p:cNvSpPr>
          <p:nvPr>
            <p:ph idx="1"/>
          </p:nvPr>
        </p:nvSpPr>
        <p:spPr>
          <a:xfrm>
            <a:off x="370113" y="1804988"/>
            <a:ext cx="4122000" cy="4537075"/>
          </a:xfrm>
        </p:spPr>
        <p:txBody>
          <a:bodyPr/>
          <a:lstStyle>
            <a:lvl1pPr marL="0" indent="0">
              <a:buFont typeface="Arial" panose="020B0604020202020204" pitchFamily="34" charset="0"/>
              <a:buChar char="​"/>
              <a:defRPr b="0"/>
            </a:lvl1pPr>
            <a:lvl2pPr marL="266700" indent="-266700">
              <a:buFont typeface="Arial" pitchFamily="34" charset="0"/>
              <a:buChar char="•"/>
              <a:tabLst/>
              <a:defRPr/>
            </a:lvl2pPr>
            <a:lvl3pPr marL="266700" indent="-266700">
              <a:buFont typeface="Arial" pitchFamily="34" charset="0"/>
              <a:buChar char="•"/>
              <a:defRPr/>
            </a:lvl3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8" name="Footer Placeholder 3"/>
          <p:cNvSpPr>
            <a:spLocks noGrp="1"/>
          </p:cNvSpPr>
          <p:nvPr>
            <p:ph type="ftr" sz="quarter" idx="11"/>
          </p:nvPr>
        </p:nvSpPr>
        <p:spPr>
          <a:xfrm>
            <a:off x="720000" y="6597650"/>
            <a:ext cx="3774213" cy="126000"/>
          </a:xfrm>
          <a:prstGeom prst="rect">
            <a:avLst/>
          </a:prstGeom>
        </p:spPr>
        <p:txBody>
          <a:bodyPr lIns="0" tIns="0" rIns="0" bIns="0"/>
          <a:lstStyle>
            <a:lvl1pPr>
              <a:defRPr sz="800">
                <a:solidFill>
                  <a:srgbClr val="8C8C8C"/>
                </a:solidFill>
                <a:latin typeface="Arial" panose="020B0604020202020204" pitchFamily="34" charset="0"/>
                <a:cs typeface="Arial" panose="020B0604020202020204" pitchFamily="34" charset="0"/>
              </a:defRPr>
            </a:lvl1pPr>
          </a:lstStyle>
          <a:p>
            <a:endParaRPr lang="en-GB" dirty="0"/>
          </a:p>
        </p:txBody>
      </p:sp>
      <p:sp>
        <p:nvSpPr>
          <p:cNvPr id="10" name="Slide Number Placeholder 4"/>
          <p:cNvSpPr>
            <a:spLocks noGrp="1"/>
          </p:cNvSpPr>
          <p:nvPr>
            <p:ph type="sldNum" sz="quarter" idx="12"/>
          </p:nvPr>
        </p:nvSpPr>
        <p:spPr>
          <a:xfrm>
            <a:off x="358775" y="6597650"/>
            <a:ext cx="360000" cy="126000"/>
          </a:xfrm>
          <a:prstGeom prst="rect">
            <a:avLst/>
          </a:prstGeom>
        </p:spPr>
        <p:txBody>
          <a:bodyPr lIns="0" tIns="0" rIns="0" bIns="0"/>
          <a:lstStyle>
            <a:lvl1pPr>
              <a:defRPr sz="800">
                <a:solidFill>
                  <a:srgbClr val="8C8C8C"/>
                </a:solidFill>
                <a:latin typeface="Arial" panose="020B0604020202020204" pitchFamily="34" charset="0"/>
                <a:cs typeface="Arial" panose="020B0604020202020204" pitchFamily="34" charset="0"/>
              </a:defRPr>
            </a:lvl1pPr>
          </a:lstStyle>
          <a:p>
            <a:fld id="{313880FF-B11A-4FA9-B5CC-7226C1B8517C}" type="slidenum">
              <a:rPr lang="en-GB" smtClean="0"/>
              <a:pPr/>
              <a:t>‹#›</a:t>
            </a:fld>
            <a:endParaRPr lang="en-GB" dirty="0"/>
          </a:p>
        </p:txBody>
      </p:sp>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ivider Slide with Image 2">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4" y="2"/>
            <a:ext cx="32524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5827" tIns="27913" rIns="55827" bIns="27913" rtlCol="0" anchor="ctr"/>
          <a:lstStyle/>
          <a:p>
            <a:pPr algn="ctr" defTabSz="507936"/>
            <a:endParaRPr lang="en-GB" sz="1275" dirty="0">
              <a:solidFill>
                <a:prstClr val="white"/>
              </a:solidFill>
            </a:endParaRPr>
          </a:p>
        </p:txBody>
      </p:sp>
      <p:sp>
        <p:nvSpPr>
          <p:cNvPr id="2" name="Title 1"/>
          <p:cNvSpPr>
            <a:spLocks noGrp="1"/>
          </p:cNvSpPr>
          <p:nvPr>
            <p:ph type="title"/>
          </p:nvPr>
        </p:nvSpPr>
        <p:spPr>
          <a:xfrm>
            <a:off x="366743" y="1828804"/>
            <a:ext cx="2776503" cy="4091005"/>
          </a:xfrm>
        </p:spPr>
        <p:txBody>
          <a:bodyPr anchor="t">
            <a:noAutofit/>
          </a:bodyPr>
          <a:lstStyle>
            <a:lvl1pPr algn="l">
              <a:defRPr sz="1800" b="0" cap="none" baseline="0">
                <a:solidFill>
                  <a:schemeClr val="accent2"/>
                </a:solidFill>
              </a:defRPr>
            </a:lvl1pPr>
          </a:lstStyle>
          <a:p>
            <a:r>
              <a:rPr lang="en-GB" dirty="0" smtClean="0"/>
              <a:t>Click to edit Master title style</a:t>
            </a:r>
            <a:endParaRPr lang="en-GB" dirty="0"/>
          </a:p>
        </p:txBody>
      </p:sp>
      <p:sp>
        <p:nvSpPr>
          <p:cNvPr id="3" name="Footer Placeholder 2"/>
          <p:cNvSpPr>
            <a:spLocks noGrp="1"/>
          </p:cNvSpPr>
          <p:nvPr>
            <p:ph type="ftr" sz="quarter" idx="10"/>
          </p:nvPr>
        </p:nvSpPr>
        <p:spPr/>
        <p:txBody>
          <a:bodyPr/>
          <a:lstStyle/>
          <a:p>
            <a:endParaRPr lang="en-GB" dirty="0">
              <a:solidFill>
                <a:srgbClr val="313131"/>
              </a:solidFill>
            </a:endParaRPr>
          </a:p>
        </p:txBody>
      </p:sp>
      <p:sp>
        <p:nvSpPr>
          <p:cNvPr id="4" name="Slide Number Placeholder 3"/>
          <p:cNvSpPr>
            <a:spLocks noGrp="1"/>
          </p:cNvSpPr>
          <p:nvPr>
            <p:ph type="sldNum" sz="quarter" idx="11"/>
          </p:nvPr>
        </p:nvSpPr>
        <p:spPr/>
        <p:txBody>
          <a:bodyPr/>
          <a:lstStyle/>
          <a:p>
            <a:fld id="{313880FF-B11A-4FA9-B5CC-7226C1B8517C}" type="slidenum">
              <a:rPr lang="en-GB" smtClean="0">
                <a:solidFill>
                  <a:srgbClr val="313131"/>
                </a:solidFill>
              </a:rPr>
              <a:pPr/>
              <a:t>‹#›</a:t>
            </a:fld>
            <a:endParaRPr lang="en-GB" dirty="0">
              <a:solidFill>
                <a:srgbClr val="313131"/>
              </a:solidFill>
            </a:endParaRPr>
          </a:p>
        </p:txBody>
      </p:sp>
    </p:spTree>
    <p:extLst>
      <p:ext uri="{BB962C8B-B14F-4D97-AF65-F5344CB8AC3E}">
        <p14:creationId xmlns:p14="http://schemas.microsoft.com/office/powerpoint/2010/main" val="365156545"/>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Title Slide 1">
    <p:spTree>
      <p:nvGrpSpPr>
        <p:cNvPr id="1" name=""/>
        <p:cNvGrpSpPr/>
        <p:nvPr/>
      </p:nvGrpSpPr>
      <p:grpSpPr>
        <a:xfrm>
          <a:off x="0" y="0"/>
          <a:ext cx="0" cy="0"/>
          <a:chOff x="0" y="0"/>
          <a:chExt cx="0" cy="0"/>
        </a:xfrm>
      </p:grpSpPr>
      <p:sp>
        <p:nvSpPr>
          <p:cNvPr id="12" name="SD_ART_Logo"/>
          <p:cNvSpPr/>
          <p:nvPr userDrawn="1"/>
        </p:nvSpPr>
        <p:spPr>
          <a:xfrm>
            <a:off x="394975" y="421394"/>
            <a:ext cx="1785662" cy="7895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defTabSz="507936"/>
            <a:endParaRPr lang="en-GB" sz="1050" dirty="0">
              <a:solidFill>
                <a:prstClr val="white"/>
              </a:solidFill>
            </a:endParaRPr>
          </a:p>
        </p:txBody>
      </p:sp>
      <p:pic>
        <p:nvPicPr>
          <p:cNvPr id="5" name="SD_ART_Logo_bmkAr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4975" y="421397"/>
            <a:ext cx="1785662" cy="353359"/>
          </a:xfrm>
          <a:prstGeom prst="rect">
            <a:avLst/>
          </a:prstGeom>
        </p:spPr>
      </p:pic>
      <p:sp>
        <p:nvSpPr>
          <p:cNvPr id="2" name="SD_LAN_peProposalTitle"/>
          <p:cNvSpPr>
            <a:spLocks noGrp="1"/>
          </p:cNvSpPr>
          <p:nvPr>
            <p:ph type="ctrTitle" hasCustomPrompt="1"/>
          </p:nvPr>
        </p:nvSpPr>
        <p:spPr>
          <a:xfrm>
            <a:off x="369239" y="1828608"/>
            <a:ext cx="5359621" cy="765202"/>
          </a:xfrm>
        </p:spPr>
        <p:txBody>
          <a:bodyPr anchor="b" anchorCtr="0">
            <a:noAutofit/>
          </a:bodyPr>
          <a:lstStyle>
            <a:lvl1pPr>
              <a:defRPr sz="1425">
                <a:solidFill>
                  <a:schemeClr val="accent1"/>
                </a:solidFill>
              </a:defRPr>
            </a:lvl1pPr>
          </a:lstStyle>
          <a:p>
            <a:r>
              <a:rPr lang="en-GB" dirty="0" smtClean="0"/>
              <a:t>Proposal title runs here</a:t>
            </a:r>
            <a:endParaRPr lang="en-GB" dirty="0"/>
          </a:p>
        </p:txBody>
      </p:sp>
      <p:sp>
        <p:nvSpPr>
          <p:cNvPr id="8" name="SD_LAN_peProposalSubtitle"/>
          <p:cNvSpPr>
            <a:spLocks noGrp="1"/>
          </p:cNvSpPr>
          <p:nvPr>
            <p:ph type="body" sz="quarter" idx="10" hasCustomPrompt="1"/>
          </p:nvPr>
        </p:nvSpPr>
        <p:spPr>
          <a:xfrm>
            <a:off x="369239" y="2598256"/>
            <a:ext cx="5359621" cy="1623070"/>
          </a:xfrm>
        </p:spPr>
        <p:txBody>
          <a:bodyPr>
            <a:noAutofit/>
          </a:bodyPr>
          <a:lstStyle>
            <a:lvl1pPr marL="0" indent="0">
              <a:lnSpc>
                <a:spcPct val="100000"/>
              </a:lnSpc>
              <a:buNone/>
              <a:defRPr sz="1425">
                <a:solidFill>
                  <a:schemeClr val="accent2"/>
                </a:solidFill>
              </a:defRPr>
            </a:lvl1pPr>
          </a:lstStyle>
          <a:p>
            <a:pPr lvl="0"/>
            <a:r>
              <a:rPr lang="en-GB" dirty="0" smtClean="0"/>
              <a:t>Subtitle here two lines max</a:t>
            </a:r>
          </a:p>
        </p:txBody>
      </p:sp>
      <p:sp>
        <p:nvSpPr>
          <p:cNvPr id="3" name="Footer Placeholder 2"/>
          <p:cNvSpPr>
            <a:spLocks noGrp="1"/>
          </p:cNvSpPr>
          <p:nvPr>
            <p:ph type="ftr" sz="quarter" idx="11"/>
          </p:nvPr>
        </p:nvSpPr>
        <p:spPr>
          <a:xfrm>
            <a:off x="369409" y="6594914"/>
            <a:ext cx="7557435" cy="251418"/>
          </a:xfrm>
        </p:spPr>
        <p:txBody>
          <a:bodyPr/>
          <a:lstStyle>
            <a:lvl1pPr>
              <a:defRPr sz="100">
                <a:solidFill>
                  <a:schemeClr val="bg1"/>
                </a:solidFill>
              </a:defRPr>
            </a:lvl1pPr>
          </a:lstStyle>
          <a:p>
            <a:endParaRPr lang="en-GB" dirty="0">
              <a:solidFill>
                <a:prstClr val="white"/>
              </a:solidFill>
            </a:endParaRPr>
          </a:p>
        </p:txBody>
      </p:sp>
      <p:sp>
        <p:nvSpPr>
          <p:cNvPr id="4" name="Slide Number Placeholder 3"/>
          <p:cNvSpPr>
            <a:spLocks noGrp="1"/>
          </p:cNvSpPr>
          <p:nvPr>
            <p:ph type="sldNum" sz="quarter" idx="12"/>
          </p:nvPr>
        </p:nvSpPr>
        <p:spPr>
          <a:xfrm>
            <a:off x="7969939" y="6594914"/>
            <a:ext cx="802112" cy="251418"/>
          </a:xfrm>
        </p:spPr>
        <p:txBody>
          <a:bodyPr/>
          <a:lstStyle>
            <a:lvl1pPr>
              <a:defRPr sz="100">
                <a:solidFill>
                  <a:schemeClr val="bg1"/>
                </a:solidFill>
              </a:defRPr>
            </a:lvl1pPr>
          </a:lstStyle>
          <a:p>
            <a:fld id="{313880FF-B11A-4FA9-B5CC-7226C1B8517C}" type="slidenum">
              <a:rPr lang="en-GB" smtClean="0">
                <a:solidFill>
                  <a:prstClr val="white"/>
                </a:solidFill>
              </a:rPr>
              <a:pPr/>
              <a:t>‹#›</a:t>
            </a:fld>
            <a:endParaRPr lang="en-GB" dirty="0">
              <a:solidFill>
                <a:prstClr val="white"/>
              </a:solidFill>
            </a:endParaRPr>
          </a:p>
        </p:txBody>
      </p:sp>
      <p:sp>
        <p:nvSpPr>
          <p:cNvPr id="9" name="SD_OFF_Competencies"/>
          <p:cNvSpPr/>
          <p:nvPr userDrawn="1"/>
        </p:nvSpPr>
        <p:spPr>
          <a:xfrm>
            <a:off x="369409" y="6455734"/>
            <a:ext cx="3287651" cy="205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507936"/>
            <a:endParaRPr lang="en-GB" sz="450" dirty="0">
              <a:solidFill>
                <a:srgbClr val="575757"/>
              </a:solidFill>
            </a:endParaRPr>
          </a:p>
        </p:txBody>
      </p:sp>
    </p:spTree>
    <p:extLst>
      <p:ext uri="{BB962C8B-B14F-4D97-AF65-F5344CB8AC3E}">
        <p14:creationId xmlns:p14="http://schemas.microsoft.com/office/powerpoint/2010/main" val="850982096"/>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0113" y="295683"/>
            <a:ext cx="8388000" cy="230832"/>
          </a:xfrm>
        </p:spPr>
        <p:txBody>
          <a:bodyPr/>
          <a:lstStyle/>
          <a:p>
            <a:r>
              <a:rPr lang="en-GB" dirty="0" smtClean="0"/>
              <a:t>Click to edit Master title style</a:t>
            </a:r>
            <a:endParaRPr lang="en-GB" dirty="0"/>
          </a:p>
        </p:txBody>
      </p:sp>
      <p:sp>
        <p:nvSpPr>
          <p:cNvPr id="5" name="Subtitle 2"/>
          <p:cNvSpPr>
            <a:spLocks noGrp="1"/>
          </p:cNvSpPr>
          <p:nvPr>
            <p:ph type="body" sz="quarter" idx="13"/>
          </p:nvPr>
        </p:nvSpPr>
        <p:spPr>
          <a:xfrm>
            <a:off x="370113" y="765176"/>
            <a:ext cx="8388000" cy="1042988"/>
          </a:xfrm>
        </p:spPr>
        <p:txBody>
          <a:bodyPr>
            <a:noAutofit/>
          </a:bodyPr>
          <a:lstStyle>
            <a:lvl1pPr marL="0" indent="0">
              <a:spcBef>
                <a:spcPts val="0"/>
              </a:spcBef>
              <a:buNone/>
              <a:defRPr sz="1725" b="0">
                <a:solidFill>
                  <a:schemeClr val="accent5"/>
                </a:solidFill>
              </a:defRPr>
            </a:lvl1pPr>
          </a:lstStyle>
          <a:p>
            <a:pPr lvl="0"/>
            <a:r>
              <a:rPr lang="en-GB" dirty="0" smtClean="0"/>
              <a:t>Click to edit Master text styles</a:t>
            </a:r>
          </a:p>
        </p:txBody>
      </p:sp>
      <p:sp>
        <p:nvSpPr>
          <p:cNvPr id="3" name="Footer Placeholder 2"/>
          <p:cNvSpPr>
            <a:spLocks noGrp="1"/>
          </p:cNvSpPr>
          <p:nvPr>
            <p:ph type="ftr" sz="quarter" idx="10"/>
          </p:nvPr>
        </p:nvSpPr>
        <p:spPr/>
        <p:txBody>
          <a:bodyPr/>
          <a:lstStyle/>
          <a:p>
            <a:endParaRPr lang="en-GB" dirty="0">
              <a:solidFill>
                <a:srgbClr val="313131"/>
              </a:solidFill>
            </a:endParaRPr>
          </a:p>
        </p:txBody>
      </p:sp>
      <p:sp>
        <p:nvSpPr>
          <p:cNvPr id="4" name="Slide Number Placeholder 3"/>
          <p:cNvSpPr>
            <a:spLocks noGrp="1"/>
          </p:cNvSpPr>
          <p:nvPr>
            <p:ph type="sldNum" sz="quarter" idx="11"/>
          </p:nvPr>
        </p:nvSpPr>
        <p:spPr/>
        <p:txBody>
          <a:bodyPr/>
          <a:lstStyle/>
          <a:p>
            <a:fld id="{C2D1CC95-88A6-41E8-A04C-A97115B51713}" type="slidenum">
              <a:rPr lang="en-GB" smtClean="0">
                <a:solidFill>
                  <a:srgbClr val="313131"/>
                </a:solidFill>
              </a:rPr>
              <a:pPr/>
              <a:t>‹#›</a:t>
            </a:fld>
            <a:endParaRPr lang="en-GB" dirty="0">
              <a:solidFill>
                <a:srgbClr val="313131"/>
              </a:solidFill>
            </a:endParaRPr>
          </a:p>
        </p:txBody>
      </p:sp>
    </p:spTree>
    <p:extLst>
      <p:ext uri="{BB962C8B-B14F-4D97-AF65-F5344CB8AC3E}">
        <p14:creationId xmlns:p14="http://schemas.microsoft.com/office/powerpoint/2010/main" val="60184924"/>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0113" y="295683"/>
            <a:ext cx="8388000" cy="230832"/>
          </a:xfrm>
        </p:spPr>
        <p:txBody>
          <a:bodyPr/>
          <a:lstStyle/>
          <a:p>
            <a:r>
              <a:rPr lang="en-GB" dirty="0" smtClean="0"/>
              <a:t>Click to edit Master title style</a:t>
            </a:r>
            <a:endParaRPr lang="en-GB" dirty="0"/>
          </a:p>
        </p:txBody>
      </p:sp>
      <p:sp>
        <p:nvSpPr>
          <p:cNvPr id="5" name="Subtitle 2"/>
          <p:cNvSpPr>
            <a:spLocks noGrp="1"/>
          </p:cNvSpPr>
          <p:nvPr>
            <p:ph type="body" sz="quarter" idx="13"/>
          </p:nvPr>
        </p:nvSpPr>
        <p:spPr>
          <a:xfrm>
            <a:off x="370113" y="765176"/>
            <a:ext cx="8388000" cy="1042988"/>
          </a:xfrm>
        </p:spPr>
        <p:txBody>
          <a:bodyPr>
            <a:noAutofit/>
          </a:bodyPr>
          <a:lstStyle>
            <a:lvl1pPr marL="0" indent="0">
              <a:spcBef>
                <a:spcPts val="0"/>
              </a:spcBef>
              <a:buNone/>
              <a:defRPr sz="1725" b="0">
                <a:solidFill>
                  <a:schemeClr val="accent5"/>
                </a:solidFill>
              </a:defRPr>
            </a:lvl1pPr>
          </a:lstStyle>
          <a:p>
            <a:pPr lvl="0"/>
            <a:r>
              <a:rPr lang="en-GB" dirty="0" smtClean="0"/>
              <a:t>Click to edit Master text styles</a:t>
            </a:r>
          </a:p>
        </p:txBody>
      </p:sp>
      <p:sp>
        <p:nvSpPr>
          <p:cNvPr id="3" name="Footer Placeholder 2"/>
          <p:cNvSpPr>
            <a:spLocks noGrp="1"/>
          </p:cNvSpPr>
          <p:nvPr>
            <p:ph type="ftr" sz="quarter" idx="10"/>
          </p:nvPr>
        </p:nvSpPr>
        <p:spPr/>
        <p:txBody>
          <a:bodyPr/>
          <a:lstStyle/>
          <a:p>
            <a:endParaRPr lang="en-GB" dirty="0">
              <a:solidFill>
                <a:srgbClr val="313131"/>
              </a:solidFill>
            </a:endParaRPr>
          </a:p>
        </p:txBody>
      </p:sp>
      <p:sp>
        <p:nvSpPr>
          <p:cNvPr id="4" name="Slide Number Placeholder 3"/>
          <p:cNvSpPr>
            <a:spLocks noGrp="1"/>
          </p:cNvSpPr>
          <p:nvPr>
            <p:ph type="sldNum" sz="quarter" idx="11"/>
          </p:nvPr>
        </p:nvSpPr>
        <p:spPr/>
        <p:txBody>
          <a:bodyPr/>
          <a:lstStyle/>
          <a:p>
            <a:fld id="{C2D1CC95-88A6-41E8-A04C-A97115B51713}" type="slidenum">
              <a:rPr lang="en-GB" smtClean="0">
                <a:solidFill>
                  <a:srgbClr val="313131"/>
                </a:solidFill>
              </a:rPr>
              <a:pPr/>
              <a:t>‹#›</a:t>
            </a:fld>
            <a:endParaRPr lang="en-GB" dirty="0">
              <a:solidFill>
                <a:srgbClr val="313131"/>
              </a:solidFill>
            </a:endParaRPr>
          </a:p>
        </p:txBody>
      </p:sp>
    </p:spTree>
    <p:extLst>
      <p:ext uri="{BB962C8B-B14F-4D97-AF65-F5344CB8AC3E}">
        <p14:creationId xmlns:p14="http://schemas.microsoft.com/office/powerpoint/2010/main" val="380094897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theme" Target="../theme/theme3.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0113" y="296863"/>
            <a:ext cx="8388000" cy="456389"/>
          </a:xfrm>
          <a:prstGeom prst="rect">
            <a:avLst/>
          </a:prstGeom>
        </p:spPr>
        <p:txBody>
          <a:bodyPr vert="horz" lIns="0" tIns="0" rIns="0" bIns="0" rtlCol="0" anchor="b" anchorCtr="0">
            <a:noAutofit/>
          </a:bodyPr>
          <a:lstStyle/>
          <a:p>
            <a:r>
              <a:rPr lang="en-GB" dirty="0" smtClean="0"/>
              <a:t>Click to edit Master title style</a:t>
            </a:r>
            <a:endParaRPr lang="en-GB" dirty="0"/>
          </a:p>
        </p:txBody>
      </p:sp>
      <p:sp>
        <p:nvSpPr>
          <p:cNvPr id="3" name="Text Placeholder 2"/>
          <p:cNvSpPr>
            <a:spLocks noGrp="1"/>
          </p:cNvSpPr>
          <p:nvPr>
            <p:ph type="body" idx="1"/>
          </p:nvPr>
        </p:nvSpPr>
        <p:spPr>
          <a:xfrm>
            <a:off x="370112" y="1804987"/>
            <a:ext cx="8388125" cy="4537075"/>
          </a:xfrm>
          <a:prstGeom prst="rect">
            <a:avLst/>
          </a:prstGeom>
        </p:spPr>
        <p:txBody>
          <a:bodyPr vert="horz" lIns="0" tIns="0" rIns="0" bIns="0" rtlCol="0">
            <a:no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 level</a:t>
            </a:r>
          </a:p>
          <a:p>
            <a:pPr lvl="8"/>
            <a:r>
              <a:rPr lang="en-GB" dirty="0" smtClean="0"/>
              <a:t>Ninth level</a:t>
            </a:r>
          </a:p>
        </p:txBody>
      </p:sp>
      <p:sp>
        <p:nvSpPr>
          <p:cNvPr id="4" name="Footer Placeholder 3"/>
          <p:cNvSpPr>
            <a:spLocks noGrp="1"/>
          </p:cNvSpPr>
          <p:nvPr>
            <p:ph type="ftr" sz="quarter" idx="3"/>
          </p:nvPr>
        </p:nvSpPr>
        <p:spPr>
          <a:xfrm>
            <a:off x="720000" y="6598800"/>
            <a:ext cx="3766739" cy="126000"/>
          </a:xfrm>
          <a:prstGeom prst="rect">
            <a:avLst/>
          </a:prstGeom>
        </p:spPr>
        <p:txBody>
          <a:bodyPr vert="horz" lIns="0" tIns="0" rIns="0" bIns="0" rtlCol="0" anchor="t" anchorCtr="0"/>
          <a:lstStyle>
            <a:lvl1pPr algn="l">
              <a:defRPr sz="800">
                <a:solidFill>
                  <a:schemeClr val="tx1">
                    <a:tint val="75000"/>
                  </a:schemeClr>
                </a:solidFill>
              </a:defRPr>
            </a:lvl1pPr>
          </a:lstStyle>
          <a:p>
            <a:endParaRPr lang="en-GB" dirty="0"/>
          </a:p>
        </p:txBody>
      </p:sp>
      <p:sp>
        <p:nvSpPr>
          <p:cNvPr id="5" name="Slide Number Placeholder 4"/>
          <p:cNvSpPr>
            <a:spLocks noGrp="1"/>
          </p:cNvSpPr>
          <p:nvPr>
            <p:ph type="sldNum" sz="quarter" idx="4"/>
          </p:nvPr>
        </p:nvSpPr>
        <p:spPr>
          <a:xfrm>
            <a:off x="360000" y="6598800"/>
            <a:ext cx="360000" cy="126000"/>
          </a:xfrm>
          <a:prstGeom prst="rect">
            <a:avLst/>
          </a:prstGeom>
        </p:spPr>
        <p:txBody>
          <a:bodyPr vert="horz" lIns="0" tIns="0" rIns="0" bIns="0" rtlCol="0" anchor="t" anchorCtr="0"/>
          <a:lstStyle>
            <a:lvl1pPr algn="l">
              <a:defRPr sz="800">
                <a:solidFill>
                  <a:schemeClr val="tx1">
                    <a:tint val="75000"/>
                  </a:schemeClr>
                </a:solidFill>
              </a:defRPr>
            </a:lvl1pPr>
          </a:lstStyle>
          <a:p>
            <a:fld id="{C2D1CC95-88A6-41E8-A04C-A97115B51713}"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2" r:id="rId1"/>
    <p:sldLayoutId id="2147483650" r:id="rId2"/>
    <p:sldLayoutId id="2147483678" r:id="rId3"/>
    <p:sldLayoutId id="2147483674" r:id="rId4"/>
    <p:sldLayoutId id="2147483660" r:id="rId5"/>
    <p:sldLayoutId id="2147483682" r:id="rId6"/>
    <p:sldLayoutId id="2147483683" r:id="rId7"/>
    <p:sldLayoutId id="2147483679" r:id="rId8"/>
    <p:sldLayoutId id="2147483672" r:id="rId9"/>
    <p:sldLayoutId id="2147483673" r:id="rId10"/>
    <p:sldLayoutId id="2147483671" r:id="rId11"/>
    <p:sldLayoutId id="2147483675" r:id="rId12"/>
    <p:sldLayoutId id="2147483676" r:id="rId13"/>
    <p:sldLayoutId id="2147483663" r:id="rId14"/>
    <p:sldLayoutId id="2147483665" r:id="rId15"/>
    <p:sldLayoutId id="2147483651" r:id="rId16"/>
    <p:sldLayoutId id="2147483680" r:id="rId17"/>
    <p:sldLayoutId id="2147483681" r:id="rId18"/>
    <p:sldLayoutId id="2147483669" r:id="rId19"/>
    <p:sldLayoutId id="2147483670" r:id="rId20"/>
    <p:sldLayoutId id="2147483684" r:id="rId21"/>
    <p:sldLayoutId id="2147483652" r:id="rId22"/>
    <p:sldLayoutId id="2147483685" r:id="rId23"/>
  </p:sldLayoutIdLst>
  <p:transition>
    <p:fade/>
  </p:transition>
  <p:timing>
    <p:tnLst>
      <p:par>
        <p:cTn id="1" dur="indefinite" restart="never" nodeType="tmRoot"/>
      </p:par>
    </p:tnLst>
  </p:timing>
  <p:hf hdr="0" ftr="0" dt="0"/>
  <p:txStyles>
    <p:titleStyle>
      <a:lvl1pPr algn="l" defTabSz="914400" rtl="0" eaLnBrk="1" latinLnBrk="0" hangingPunct="1">
        <a:spcBef>
          <a:spcPct val="0"/>
        </a:spcBef>
        <a:buNone/>
        <a:defRPr sz="3000" kern="1200">
          <a:solidFill>
            <a:schemeClr val="accent2"/>
          </a:solidFill>
          <a:latin typeface="+mj-lt"/>
          <a:ea typeface="+mj-ea"/>
          <a:cs typeface="+mj-cs"/>
        </a:defRPr>
      </a:lvl1pPr>
    </p:titleStyle>
    <p:bodyStyle>
      <a:lvl1pPr marL="0" indent="0" algn="l" defTabSz="914400" rtl="0" eaLnBrk="1" latinLnBrk="0" hangingPunct="1">
        <a:spcBef>
          <a:spcPts val="1200"/>
        </a:spcBef>
        <a:buFont typeface="Arial" pitchFamily="34" charset="0"/>
        <a:buChar char="​"/>
        <a:defRPr sz="1800" b="0" kern="1200">
          <a:solidFill>
            <a:schemeClr val="tx2"/>
          </a:solidFill>
          <a:latin typeface="+mn-lt"/>
          <a:ea typeface="+mn-ea"/>
          <a:cs typeface="+mn-cs"/>
        </a:defRPr>
      </a:lvl1pPr>
      <a:lvl2pPr marL="26670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266700" indent="-266700" algn="l" defTabSz="914400" rtl="0" eaLnBrk="1" latinLnBrk="0" hangingPunct="1">
        <a:spcBef>
          <a:spcPts val="1200"/>
        </a:spcBef>
        <a:buFont typeface="Arial" pitchFamily="34" charset="0"/>
        <a:buChar char="•"/>
        <a:defRPr sz="1800" i="1" kern="1200">
          <a:solidFill>
            <a:schemeClr val="tx2"/>
          </a:solidFill>
          <a:latin typeface="+mn-lt"/>
          <a:ea typeface="+mn-ea"/>
          <a:cs typeface="+mn-cs"/>
        </a:defRPr>
      </a:lvl3pPr>
      <a:lvl4pPr marL="539750" indent="-27305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80645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5pPr>
      <a:lvl6pPr marL="806400" indent="-266400" algn="l" defTabSz="914400" rtl="0" eaLnBrk="1" latinLnBrk="0" hangingPunct="1">
        <a:lnSpc>
          <a:spcPct val="100000"/>
        </a:lnSpc>
        <a:spcBef>
          <a:spcPts val="1200"/>
        </a:spcBef>
        <a:buClr>
          <a:schemeClr val="tx2"/>
        </a:buClr>
        <a:buFont typeface="Arial" panose="020B0604020202020204" pitchFamily="34" charset="0"/>
        <a:buChar char="−"/>
        <a:defRPr sz="1800" kern="1200" baseline="0">
          <a:solidFill>
            <a:schemeClr val="tx2"/>
          </a:solidFill>
          <a:latin typeface="+mn-lt"/>
          <a:ea typeface="+mn-ea"/>
          <a:cs typeface="+mn-cs"/>
        </a:defRPr>
      </a:lvl6pPr>
      <a:lvl7pPr marL="806400" indent="-266400" algn="l" defTabSz="914400" rtl="0" eaLnBrk="1" latinLnBrk="0" hangingPunct="1">
        <a:lnSpc>
          <a:spcPct val="100000"/>
        </a:lnSpc>
        <a:spcBef>
          <a:spcPts val="1200"/>
        </a:spcBef>
        <a:buClr>
          <a:schemeClr val="tx2"/>
        </a:buClr>
        <a:buFont typeface="Arial" panose="020B0604020202020204" pitchFamily="34" charset="0"/>
        <a:buChar char="−"/>
        <a:defRPr sz="1800" kern="1200" baseline="0">
          <a:solidFill>
            <a:schemeClr val="tx2"/>
          </a:solidFill>
          <a:latin typeface="+mn-lt"/>
          <a:ea typeface="+mn-ea"/>
          <a:cs typeface="+mn-cs"/>
        </a:defRPr>
      </a:lvl7pPr>
      <a:lvl8pPr marL="806400" indent="-266400" algn="l" defTabSz="914400" rtl="0" eaLnBrk="1" latinLnBrk="0" hangingPunct="1">
        <a:lnSpc>
          <a:spcPct val="100000"/>
        </a:lnSpc>
        <a:spcBef>
          <a:spcPts val="1200"/>
        </a:spcBef>
        <a:buClr>
          <a:schemeClr val="tx2"/>
        </a:buClr>
        <a:buFont typeface="Arial" panose="020B0604020202020204" pitchFamily="34" charset="0"/>
        <a:buChar char="−"/>
        <a:defRPr sz="1800" kern="1200" baseline="0">
          <a:solidFill>
            <a:schemeClr val="tx2"/>
          </a:solidFill>
          <a:latin typeface="+mn-lt"/>
          <a:ea typeface="+mn-ea"/>
          <a:cs typeface="+mn-cs"/>
        </a:defRPr>
      </a:lvl8pPr>
      <a:lvl9pPr marL="806400" marR="0" indent="-26640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Char char="−"/>
        <a:tabLst/>
        <a:defRPr sz="18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65760" y="295683"/>
            <a:ext cx="8412480" cy="1244192"/>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bwMode="gray">
          <a:xfrm>
            <a:off x="365760" y="1611313"/>
            <a:ext cx="8412480" cy="4734292"/>
          </a:xfrm>
          <a:prstGeom prst="rect">
            <a:avLst/>
          </a:prstGeom>
        </p:spPr>
        <p:txBody>
          <a:bodyPr vert="horz" lIns="0" tIns="0" rIns="0" bIns="0" rtlCol="0">
            <a:noAutofit/>
          </a:bodyPr>
          <a:lstStyle/>
          <a:p>
            <a:pPr lvl="0"/>
            <a:r>
              <a:rPr lang="en-US" dirty="0" smtClean="0"/>
              <a:t>Click to edit Master text styles</a:t>
            </a:r>
          </a:p>
          <a:p>
            <a:pPr lvl="1"/>
            <a:r>
              <a:rPr lang="en-US" dirty="0" smtClean="0"/>
              <a:t>Bullet level 1</a:t>
            </a:r>
          </a:p>
          <a:p>
            <a:pPr lvl="2"/>
            <a:r>
              <a:rPr lang="en-US" dirty="0" smtClean="0"/>
              <a:t>Bullet level 2</a:t>
            </a:r>
          </a:p>
          <a:p>
            <a:pPr lvl="3"/>
            <a:r>
              <a:rPr lang="en-US" dirty="0" smtClean="0"/>
              <a:t>Bullet level 3</a:t>
            </a:r>
          </a:p>
          <a:p>
            <a:pPr lvl="4"/>
            <a:r>
              <a:rPr lang="en-US" dirty="0" smtClean="0"/>
              <a:t>Bullet level 4</a:t>
            </a:r>
          </a:p>
        </p:txBody>
      </p:sp>
      <p:sp>
        <p:nvSpPr>
          <p:cNvPr id="6" name="TextBox 5"/>
          <p:cNvSpPr txBox="1"/>
          <p:nvPr/>
        </p:nvSpPr>
        <p:spPr bwMode="gray">
          <a:xfrm>
            <a:off x="365760" y="6481703"/>
            <a:ext cx="457200" cy="123111"/>
          </a:xfrm>
          <a:prstGeom prst="rect">
            <a:avLst/>
          </a:prstGeom>
          <a:noFill/>
        </p:spPr>
        <p:txBody>
          <a:bodyPr wrap="square" lIns="0" tIns="0" rIns="0" bIns="0" rtlCol="0" anchor="b">
            <a:spAutoFit/>
          </a:bodyPr>
          <a:lstStyle/>
          <a:p>
            <a:fld id="{95CC1D26-A9BD-4BDE-BDD9-08EDBAE96860}" type="slidenum">
              <a:rPr lang="en-US" sz="800" smtClean="0">
                <a:solidFill>
                  <a:srgbClr val="8C8C8C"/>
                </a:solidFill>
              </a:rPr>
              <a:pPr/>
              <a:t>‹#›</a:t>
            </a:fld>
            <a:endParaRPr lang="en-US" sz="800" dirty="0">
              <a:solidFill>
                <a:srgbClr val="8C8C8C"/>
              </a:solidFill>
            </a:endParaRPr>
          </a:p>
        </p:txBody>
      </p:sp>
      <p:sp>
        <p:nvSpPr>
          <p:cNvPr id="7" name="TextBox 6"/>
          <p:cNvSpPr txBox="1"/>
          <p:nvPr/>
        </p:nvSpPr>
        <p:spPr bwMode="gray">
          <a:xfrm>
            <a:off x="914400" y="6481703"/>
            <a:ext cx="2724150" cy="123111"/>
          </a:xfrm>
          <a:prstGeom prst="rect">
            <a:avLst/>
          </a:prstGeom>
          <a:noFill/>
        </p:spPr>
        <p:txBody>
          <a:bodyPr wrap="square" lIns="0" tIns="0" rIns="0" bIns="0" rtlCol="0" anchor="b">
            <a:spAutoFit/>
          </a:bodyPr>
          <a:lstStyle/>
          <a:p>
            <a:r>
              <a:rPr lang="en-US" sz="800" dirty="0" smtClean="0">
                <a:solidFill>
                  <a:srgbClr val="8C8C8C"/>
                </a:solidFill>
              </a:rPr>
              <a:t>Footer</a:t>
            </a:r>
            <a:endParaRPr lang="en-US" sz="800" dirty="0">
              <a:solidFill>
                <a:srgbClr val="8C8C8C"/>
              </a:solidFill>
            </a:endParaRPr>
          </a:p>
        </p:txBody>
      </p:sp>
      <p:sp>
        <p:nvSpPr>
          <p:cNvPr id="9" name="TextBox 8"/>
          <p:cNvSpPr txBox="1"/>
          <p:nvPr/>
        </p:nvSpPr>
        <p:spPr bwMode="gray">
          <a:xfrm>
            <a:off x="4434840" y="6481703"/>
            <a:ext cx="4343400" cy="123111"/>
          </a:xfrm>
          <a:prstGeom prst="rect">
            <a:avLst/>
          </a:prstGeom>
          <a:noFill/>
        </p:spPr>
        <p:txBody>
          <a:bodyPr wrap="square" lIns="0" tIns="0" rIns="0" bIns="0" rtlCol="0" anchor="b">
            <a:spAutoFit/>
          </a:bodyPr>
          <a:lstStyle/>
          <a:p>
            <a:pPr algn="r">
              <a:defRPr/>
            </a:pPr>
            <a:r>
              <a:rPr lang="en-US" sz="800" dirty="0" smtClean="0">
                <a:solidFill>
                  <a:srgbClr val="8C8C8C"/>
                </a:solidFill>
              </a:rPr>
              <a:t>Copyright © 2014 Deloitte Development LLC. All rights reserved.</a:t>
            </a:r>
          </a:p>
        </p:txBody>
      </p:sp>
    </p:spTree>
    <p:extLst>
      <p:ext uri="{BB962C8B-B14F-4D97-AF65-F5344CB8AC3E}">
        <p14:creationId xmlns:p14="http://schemas.microsoft.com/office/powerpoint/2010/main" val="327225713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Lst>
  <p:transition>
    <p:fade/>
  </p:transition>
  <p:timing>
    <p:tnLst>
      <p:par>
        <p:cTn id="1" dur="indefinite" restart="never" nodeType="tmRoot"/>
      </p:par>
    </p:tnLst>
  </p:timing>
  <p:hf hdr="0" ftr="0" dt="0"/>
  <p:txStyles>
    <p:titleStyle>
      <a:lvl1pPr algn="l" defTabSz="914400" rtl="0" eaLnBrk="1" latinLnBrk="0" hangingPunct="1">
        <a:spcBef>
          <a:spcPct val="0"/>
        </a:spcBef>
        <a:buNone/>
        <a:defRPr sz="2800" kern="1200">
          <a:solidFill>
            <a:schemeClr val="accent2"/>
          </a:solidFill>
          <a:latin typeface="+mj-lt"/>
          <a:ea typeface="+mj-ea"/>
          <a:cs typeface="+mj-cs"/>
        </a:defRPr>
      </a:lvl1pPr>
    </p:titleStyle>
    <p:bodyStyle>
      <a:lvl1pPr marL="0" indent="0" algn="l" defTabSz="914400" rtl="0" eaLnBrk="1" latinLnBrk="0" hangingPunct="1">
        <a:spcBef>
          <a:spcPts val="1200"/>
        </a:spcBef>
        <a:buSzPct val="25000"/>
        <a:buFont typeface="Arial" panose="020B0604020202020204" pitchFamily="34" charset="0"/>
        <a:buChar char="‏"/>
        <a:defRPr sz="1800" b="0" kern="1200">
          <a:solidFill>
            <a:schemeClr val="tx2"/>
          </a:solidFill>
          <a:latin typeface="+mn-lt"/>
          <a:ea typeface="+mn-ea"/>
          <a:cs typeface="+mn-cs"/>
        </a:defRPr>
      </a:lvl1pPr>
      <a:lvl2pPr marL="2032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2pPr>
      <a:lvl3pPr marL="4318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3pPr>
      <a:lvl4pPr marL="660400" indent="-203200" algn="l" defTabSz="914400" rtl="0" eaLnBrk="1" latinLnBrk="0" hangingPunct="1">
        <a:spcBef>
          <a:spcPts val="600"/>
        </a:spcBef>
        <a:buClrTx/>
        <a:buSzPct val="100000"/>
        <a:buFont typeface="Arial"/>
        <a:buChar char="◦"/>
        <a:defRPr lang="en-US" sz="1600" kern="1200" baseline="0" dirty="0" smtClean="0">
          <a:solidFill>
            <a:schemeClr val="tx2"/>
          </a:solidFill>
          <a:latin typeface="+mn-lt"/>
          <a:ea typeface="+mn-ea"/>
          <a:cs typeface="+mn-cs"/>
        </a:defRPr>
      </a:lvl4pPr>
      <a:lvl5pPr marL="889000" indent="-203200" algn="l" defTabSz="798513" rtl="0" eaLnBrk="1" latinLnBrk="0" hangingPunct="1">
        <a:spcBef>
          <a:spcPts val="600"/>
        </a:spcBef>
        <a:buClrTx/>
        <a:buSzPct val="100000"/>
        <a:buFont typeface="Arial"/>
        <a:buChar char="−"/>
        <a:tabLst/>
        <a:defRPr lang="en-US" sz="1600" kern="1200" baseline="0" dirty="0" smtClean="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0113" y="296863"/>
            <a:ext cx="8388000" cy="456389"/>
          </a:xfrm>
          <a:prstGeom prst="rect">
            <a:avLst/>
          </a:prstGeom>
        </p:spPr>
        <p:txBody>
          <a:bodyPr vert="horz" lIns="0" tIns="0" rIns="0" bIns="0" rtlCol="0" anchor="b" anchorCtr="0">
            <a:noAutofit/>
          </a:bodyPr>
          <a:lstStyle/>
          <a:p>
            <a:r>
              <a:rPr lang="en-GB" dirty="0" smtClean="0"/>
              <a:t>Click to edit Master title style</a:t>
            </a:r>
            <a:endParaRPr lang="en-GB" dirty="0"/>
          </a:p>
        </p:txBody>
      </p:sp>
      <p:sp>
        <p:nvSpPr>
          <p:cNvPr id="3" name="Text Placeholder 2"/>
          <p:cNvSpPr>
            <a:spLocks noGrp="1"/>
          </p:cNvSpPr>
          <p:nvPr>
            <p:ph type="body" idx="1"/>
          </p:nvPr>
        </p:nvSpPr>
        <p:spPr>
          <a:xfrm>
            <a:off x="370112" y="1804987"/>
            <a:ext cx="8388125" cy="4537075"/>
          </a:xfrm>
          <a:prstGeom prst="rect">
            <a:avLst/>
          </a:prstGeom>
        </p:spPr>
        <p:txBody>
          <a:bodyPr vert="horz" lIns="0" tIns="0" rIns="0" bIns="0" rtlCol="0">
            <a:no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 level</a:t>
            </a:r>
          </a:p>
          <a:p>
            <a:pPr lvl="8"/>
            <a:r>
              <a:rPr lang="en-GB" dirty="0" smtClean="0"/>
              <a:t>Ninth level</a:t>
            </a:r>
          </a:p>
        </p:txBody>
      </p:sp>
      <p:sp>
        <p:nvSpPr>
          <p:cNvPr id="4" name="Footer Placeholder 3"/>
          <p:cNvSpPr>
            <a:spLocks noGrp="1"/>
          </p:cNvSpPr>
          <p:nvPr>
            <p:ph type="ftr" sz="quarter" idx="3"/>
          </p:nvPr>
        </p:nvSpPr>
        <p:spPr>
          <a:xfrm>
            <a:off x="720000" y="6598800"/>
            <a:ext cx="3766739" cy="126000"/>
          </a:xfrm>
          <a:prstGeom prst="rect">
            <a:avLst/>
          </a:prstGeom>
        </p:spPr>
        <p:txBody>
          <a:bodyPr vert="horz" lIns="0" tIns="0" rIns="0" bIns="0" rtlCol="0" anchor="t" anchorCtr="0"/>
          <a:lstStyle>
            <a:lvl1pPr algn="l">
              <a:defRPr sz="800">
                <a:solidFill>
                  <a:schemeClr val="tx1">
                    <a:tint val="75000"/>
                  </a:schemeClr>
                </a:solidFill>
              </a:defRPr>
            </a:lvl1pPr>
          </a:lstStyle>
          <a:p>
            <a:endParaRPr lang="en-GB" dirty="0">
              <a:solidFill>
                <a:prstClr val="black">
                  <a:tint val="75000"/>
                </a:prstClr>
              </a:solidFill>
            </a:endParaRPr>
          </a:p>
        </p:txBody>
      </p:sp>
      <p:sp>
        <p:nvSpPr>
          <p:cNvPr id="5" name="Slide Number Placeholder 4"/>
          <p:cNvSpPr>
            <a:spLocks noGrp="1"/>
          </p:cNvSpPr>
          <p:nvPr>
            <p:ph type="sldNum" sz="quarter" idx="4"/>
          </p:nvPr>
        </p:nvSpPr>
        <p:spPr>
          <a:xfrm>
            <a:off x="360000" y="6598800"/>
            <a:ext cx="360000" cy="126000"/>
          </a:xfrm>
          <a:prstGeom prst="rect">
            <a:avLst/>
          </a:prstGeom>
        </p:spPr>
        <p:txBody>
          <a:bodyPr vert="horz" lIns="0" tIns="0" rIns="0" bIns="0" rtlCol="0" anchor="t" anchorCtr="0"/>
          <a:lstStyle>
            <a:lvl1pPr algn="l">
              <a:defRPr sz="800">
                <a:solidFill>
                  <a:schemeClr val="tx1">
                    <a:tint val="75000"/>
                  </a:schemeClr>
                </a:solidFill>
              </a:defRPr>
            </a:lvl1pPr>
          </a:lstStyle>
          <a:p>
            <a:fld id="{C2D1CC95-88A6-41E8-A04C-A97115B5171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8205630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4" r:id="rId23"/>
  </p:sldLayoutIdLst>
  <p:transition>
    <p:fade/>
  </p:transition>
  <p:timing>
    <p:tnLst>
      <p:par>
        <p:cTn id="1" dur="indefinite" restart="never" nodeType="tmRoot"/>
      </p:par>
    </p:tnLst>
  </p:timing>
  <p:hf hdr="0" dt="0"/>
  <p:txStyles>
    <p:titleStyle>
      <a:lvl1pPr algn="l" defTabSz="914400" rtl="0" eaLnBrk="1" latinLnBrk="0" hangingPunct="1">
        <a:spcBef>
          <a:spcPct val="0"/>
        </a:spcBef>
        <a:buNone/>
        <a:defRPr sz="3000" kern="1200">
          <a:solidFill>
            <a:schemeClr val="accent2"/>
          </a:solidFill>
          <a:latin typeface="+mj-lt"/>
          <a:ea typeface="+mj-ea"/>
          <a:cs typeface="+mj-cs"/>
        </a:defRPr>
      </a:lvl1pPr>
    </p:titleStyle>
    <p:bodyStyle>
      <a:lvl1pPr marL="0" indent="0" algn="l" defTabSz="914400" rtl="0" eaLnBrk="1" latinLnBrk="0" hangingPunct="1">
        <a:spcBef>
          <a:spcPts val="1200"/>
        </a:spcBef>
        <a:buFont typeface="Arial" pitchFamily="34" charset="0"/>
        <a:buChar char="​"/>
        <a:defRPr sz="1800" b="0" kern="1200">
          <a:solidFill>
            <a:schemeClr val="tx2"/>
          </a:solidFill>
          <a:latin typeface="+mn-lt"/>
          <a:ea typeface="+mn-ea"/>
          <a:cs typeface="+mn-cs"/>
        </a:defRPr>
      </a:lvl1pPr>
      <a:lvl2pPr marL="26670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266700" indent="-266700" algn="l" defTabSz="914400" rtl="0" eaLnBrk="1" latinLnBrk="0" hangingPunct="1">
        <a:spcBef>
          <a:spcPts val="1200"/>
        </a:spcBef>
        <a:buFont typeface="Arial" pitchFamily="34" charset="0"/>
        <a:buChar char="•"/>
        <a:defRPr sz="1800" i="1" kern="1200">
          <a:solidFill>
            <a:schemeClr val="tx2"/>
          </a:solidFill>
          <a:latin typeface="+mn-lt"/>
          <a:ea typeface="+mn-ea"/>
          <a:cs typeface="+mn-cs"/>
        </a:defRPr>
      </a:lvl3pPr>
      <a:lvl4pPr marL="539750" indent="-27305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80645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5pPr>
      <a:lvl6pPr marL="806400" indent="-266400" algn="l" defTabSz="914400" rtl="0" eaLnBrk="1" latinLnBrk="0" hangingPunct="1">
        <a:lnSpc>
          <a:spcPct val="100000"/>
        </a:lnSpc>
        <a:spcBef>
          <a:spcPts val="1200"/>
        </a:spcBef>
        <a:buClr>
          <a:schemeClr val="tx2"/>
        </a:buClr>
        <a:buFont typeface="Arial" panose="020B0604020202020204" pitchFamily="34" charset="0"/>
        <a:buChar char="−"/>
        <a:defRPr sz="1800" kern="1200" baseline="0">
          <a:solidFill>
            <a:schemeClr val="tx2"/>
          </a:solidFill>
          <a:latin typeface="+mn-lt"/>
          <a:ea typeface="+mn-ea"/>
          <a:cs typeface="+mn-cs"/>
        </a:defRPr>
      </a:lvl6pPr>
      <a:lvl7pPr marL="806400" indent="-266400" algn="l" defTabSz="914400" rtl="0" eaLnBrk="1" latinLnBrk="0" hangingPunct="1">
        <a:lnSpc>
          <a:spcPct val="100000"/>
        </a:lnSpc>
        <a:spcBef>
          <a:spcPts val="1200"/>
        </a:spcBef>
        <a:buClr>
          <a:schemeClr val="tx2"/>
        </a:buClr>
        <a:buFont typeface="Arial" panose="020B0604020202020204" pitchFamily="34" charset="0"/>
        <a:buChar char="−"/>
        <a:defRPr sz="1800" kern="1200" baseline="0">
          <a:solidFill>
            <a:schemeClr val="tx2"/>
          </a:solidFill>
          <a:latin typeface="+mn-lt"/>
          <a:ea typeface="+mn-ea"/>
          <a:cs typeface="+mn-cs"/>
        </a:defRPr>
      </a:lvl7pPr>
      <a:lvl8pPr marL="806400" indent="-266400" algn="l" defTabSz="914400" rtl="0" eaLnBrk="1" latinLnBrk="0" hangingPunct="1">
        <a:lnSpc>
          <a:spcPct val="100000"/>
        </a:lnSpc>
        <a:spcBef>
          <a:spcPts val="1200"/>
        </a:spcBef>
        <a:buClr>
          <a:schemeClr val="tx2"/>
        </a:buClr>
        <a:buFont typeface="Arial" panose="020B0604020202020204" pitchFamily="34" charset="0"/>
        <a:buChar char="−"/>
        <a:defRPr sz="1800" kern="1200" baseline="0">
          <a:solidFill>
            <a:schemeClr val="tx2"/>
          </a:solidFill>
          <a:latin typeface="+mn-lt"/>
          <a:ea typeface="+mn-ea"/>
          <a:cs typeface="+mn-cs"/>
        </a:defRPr>
      </a:lvl8pPr>
      <a:lvl9pPr marL="806400" marR="0" indent="-26640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Char char="−"/>
        <a:tabLst/>
        <a:defRPr sz="18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9408" y="333046"/>
            <a:ext cx="8402644" cy="230832"/>
          </a:xfrm>
          <a:prstGeom prst="rect">
            <a:avLst/>
          </a:prstGeom>
        </p:spPr>
        <p:txBody>
          <a:bodyPr vert="horz" wrap="square" lIns="0" tIns="0" rIns="0" bIns="0" rtlCol="0" anchor="t" anchorCtr="0">
            <a:spAutoFit/>
          </a:bodyPr>
          <a:lstStyle/>
          <a:p>
            <a:r>
              <a:rPr lang="en-GB" dirty="0" smtClean="0"/>
              <a:t>Click to add heading</a:t>
            </a:r>
            <a:endParaRPr lang="en-GB" dirty="0"/>
          </a:p>
        </p:txBody>
      </p:sp>
      <p:sp>
        <p:nvSpPr>
          <p:cNvPr id="3" name="Text Placeholder 2"/>
          <p:cNvSpPr>
            <a:spLocks noGrp="1"/>
          </p:cNvSpPr>
          <p:nvPr>
            <p:ph type="body" idx="1"/>
          </p:nvPr>
        </p:nvSpPr>
        <p:spPr>
          <a:xfrm>
            <a:off x="369239" y="1828613"/>
            <a:ext cx="8402815" cy="4450425"/>
          </a:xfrm>
          <a:prstGeom prst="rect">
            <a:avLst/>
          </a:prstGeom>
        </p:spPr>
        <p:txBody>
          <a:bodyPr vert="horz" lIns="0" tIns="0" rIns="0" bIns="0" rtlCol="0" anchor="t" anchorCtr="0">
            <a:noAutofit/>
          </a:bodyPr>
          <a:lstStyle/>
          <a:p>
            <a:pPr lvl="0"/>
            <a:r>
              <a:rPr lang="en-GB" dirty="0" smtClean="0"/>
              <a:t>Click to add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 Level</a:t>
            </a:r>
          </a:p>
          <a:p>
            <a:pPr lvl="8"/>
            <a:r>
              <a:rPr lang="en-GB" dirty="0" smtClean="0"/>
              <a:t>Ninth level</a:t>
            </a:r>
          </a:p>
        </p:txBody>
      </p:sp>
      <p:sp>
        <p:nvSpPr>
          <p:cNvPr id="10" name="Slide Number Placeholder 5"/>
          <p:cNvSpPr>
            <a:spLocks noGrp="1"/>
          </p:cNvSpPr>
          <p:nvPr>
            <p:ph type="sldNum" sz="quarter" idx="4"/>
          </p:nvPr>
        </p:nvSpPr>
        <p:spPr>
          <a:xfrm>
            <a:off x="7969939" y="6406261"/>
            <a:ext cx="802112" cy="251418"/>
          </a:xfrm>
          <a:prstGeom prst="rect">
            <a:avLst/>
          </a:prstGeom>
        </p:spPr>
        <p:txBody>
          <a:bodyPr vert="horz" lIns="0" tIns="0" rIns="0" bIns="0" rtlCol="0" anchor="ctr" anchorCtr="0">
            <a:noAutofit/>
          </a:bodyPr>
          <a:lstStyle>
            <a:lvl1pPr algn="r">
              <a:defRPr sz="375" b="0">
                <a:solidFill>
                  <a:schemeClr val="tx2"/>
                </a:solidFill>
              </a:defRPr>
            </a:lvl1pPr>
          </a:lstStyle>
          <a:p>
            <a:pPr defTabSz="507936"/>
            <a:fld id="{313880FF-B11A-4FA9-B5CC-7226C1B8517C}" type="slidenum">
              <a:rPr lang="en-GB" smtClean="0">
                <a:solidFill>
                  <a:srgbClr val="313131"/>
                </a:solidFill>
              </a:rPr>
              <a:pPr defTabSz="507936"/>
              <a:t>‹#›</a:t>
            </a:fld>
            <a:endParaRPr lang="en-GB" dirty="0">
              <a:solidFill>
                <a:srgbClr val="313131"/>
              </a:solidFill>
            </a:endParaRPr>
          </a:p>
        </p:txBody>
      </p:sp>
      <p:sp>
        <p:nvSpPr>
          <p:cNvPr id="11" name="Footer Placeholder 4"/>
          <p:cNvSpPr>
            <a:spLocks noGrp="1"/>
          </p:cNvSpPr>
          <p:nvPr>
            <p:ph type="ftr" sz="quarter" idx="3"/>
          </p:nvPr>
        </p:nvSpPr>
        <p:spPr>
          <a:xfrm>
            <a:off x="369409" y="6406261"/>
            <a:ext cx="7557435" cy="251418"/>
          </a:xfrm>
          <a:prstGeom prst="rect">
            <a:avLst/>
          </a:prstGeom>
        </p:spPr>
        <p:txBody>
          <a:bodyPr vert="horz" wrap="square" lIns="0" tIns="0" rIns="0" bIns="0" rtlCol="0" anchor="ctr" anchorCtr="0">
            <a:noAutofit/>
          </a:bodyPr>
          <a:lstStyle>
            <a:lvl1pPr algn="l">
              <a:defRPr sz="375">
                <a:solidFill>
                  <a:schemeClr val="tx2"/>
                </a:solidFill>
              </a:defRPr>
            </a:lvl1pPr>
          </a:lstStyle>
          <a:p>
            <a:pPr defTabSz="507936"/>
            <a:endParaRPr lang="en-GB" dirty="0">
              <a:solidFill>
                <a:srgbClr val="313131"/>
              </a:solidFill>
            </a:endParaRPr>
          </a:p>
        </p:txBody>
      </p:sp>
    </p:spTree>
    <p:extLst>
      <p:ext uri="{BB962C8B-B14F-4D97-AF65-F5344CB8AC3E}">
        <p14:creationId xmlns:p14="http://schemas.microsoft.com/office/powerpoint/2010/main" val="275150147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 id="2147483758" r:id="rId23"/>
    <p:sldLayoutId id="2147483759" r:id="rId24"/>
    <p:sldLayoutId id="2147483760" r:id="rId25"/>
    <p:sldLayoutId id="2147483761" r:id="rId26"/>
  </p:sldLayoutIdLst>
  <p:transition>
    <p:fade/>
  </p:transition>
  <p:timing>
    <p:tnLst>
      <p:par>
        <p:cTn id="1" dur="indefinite" restart="never" nodeType="tmRoot"/>
      </p:par>
    </p:tnLst>
  </p:timing>
  <p:hf hdr="0" dt="0"/>
  <p:txStyles>
    <p:titleStyle>
      <a:lvl1pPr algn="l" defTabSz="507936" rtl="0" eaLnBrk="1" latinLnBrk="0" hangingPunct="1">
        <a:spcBef>
          <a:spcPct val="0"/>
        </a:spcBef>
        <a:buNone/>
        <a:defRPr sz="1500" b="0" kern="1200">
          <a:solidFill>
            <a:srgbClr val="002776"/>
          </a:solidFill>
          <a:latin typeface="+mj-lt"/>
          <a:ea typeface="+mj-ea"/>
          <a:cs typeface="+mj-cs"/>
        </a:defRPr>
      </a:lvl1pPr>
    </p:titleStyle>
    <p:bodyStyle>
      <a:lvl1pPr marL="0" indent="0" algn="l" defTabSz="507936" rtl="0" eaLnBrk="1" latinLnBrk="0" hangingPunct="1">
        <a:lnSpc>
          <a:spcPct val="110000"/>
        </a:lnSpc>
        <a:spcBef>
          <a:spcPts val="0"/>
        </a:spcBef>
        <a:spcAft>
          <a:spcPts val="0"/>
        </a:spcAft>
        <a:buFont typeface="Arial" pitchFamily="34" charset="0"/>
        <a:buChar char="​"/>
        <a:defRPr lang="en-US" sz="600" b="0" i="0" kern="1200" baseline="0" dirty="0" smtClean="0">
          <a:solidFill>
            <a:schemeClr val="tx2"/>
          </a:solidFill>
          <a:latin typeface="+mn-lt"/>
          <a:ea typeface="+mj-ea"/>
          <a:cs typeface="+mj-cs"/>
        </a:defRPr>
      </a:lvl1pPr>
      <a:lvl2pPr marL="0" indent="0" algn="l" defTabSz="507936" rtl="0" eaLnBrk="1" latinLnBrk="0" hangingPunct="1">
        <a:lnSpc>
          <a:spcPct val="110000"/>
        </a:lnSpc>
        <a:spcBef>
          <a:spcPts val="0"/>
        </a:spcBef>
        <a:spcAft>
          <a:spcPts val="0"/>
        </a:spcAft>
        <a:buFont typeface="Arial" pitchFamily="34" charset="0"/>
        <a:buChar char="​"/>
        <a:defRPr lang="en-US" sz="600" b="1" kern="1200" baseline="0" dirty="0" smtClean="0">
          <a:solidFill>
            <a:srgbClr val="00A1DE"/>
          </a:solidFill>
          <a:latin typeface="+mn-lt"/>
          <a:ea typeface="+mj-ea"/>
          <a:cs typeface="+mj-cs"/>
        </a:defRPr>
      </a:lvl2pPr>
      <a:lvl3pPr marL="0" indent="0" algn="l" defTabSz="507936" rtl="0" eaLnBrk="1" latinLnBrk="0" hangingPunct="1">
        <a:lnSpc>
          <a:spcPct val="110000"/>
        </a:lnSpc>
        <a:spcBef>
          <a:spcPts val="0"/>
        </a:spcBef>
        <a:spcAft>
          <a:spcPts val="0"/>
        </a:spcAft>
        <a:buClr>
          <a:schemeClr val="tx2"/>
        </a:buClr>
        <a:buFont typeface="Arial" panose="020B0604020202020204" pitchFamily="34" charset="0"/>
        <a:buChar char="​"/>
        <a:defRPr lang="en-US" sz="600" kern="1200" dirty="0" smtClean="0">
          <a:solidFill>
            <a:schemeClr val="tx2"/>
          </a:solidFill>
          <a:latin typeface="+mn-lt"/>
          <a:ea typeface="+mj-ea"/>
          <a:cs typeface="+mj-cs"/>
        </a:defRPr>
      </a:lvl3pPr>
      <a:lvl4pPr marL="91824" indent="-91824" algn="l" defTabSz="507936" rtl="0" eaLnBrk="1" latinLnBrk="0" hangingPunct="1">
        <a:lnSpc>
          <a:spcPct val="110000"/>
        </a:lnSpc>
        <a:spcBef>
          <a:spcPts val="0"/>
        </a:spcBef>
        <a:spcAft>
          <a:spcPts val="0"/>
        </a:spcAft>
        <a:buFont typeface="Arial" pitchFamily="34" charset="0"/>
        <a:buChar char="•"/>
        <a:defRPr lang="en-US" sz="600" kern="1200" dirty="0" smtClean="0">
          <a:solidFill>
            <a:schemeClr val="tx2"/>
          </a:solidFill>
          <a:latin typeface="+mn-lt"/>
          <a:ea typeface="+mj-ea"/>
          <a:cs typeface="+mj-cs"/>
        </a:defRPr>
      </a:lvl4pPr>
      <a:lvl5pPr marL="189158" indent="-91824" algn="l" defTabSz="507936" rtl="0" eaLnBrk="1" latinLnBrk="0" hangingPunct="1">
        <a:lnSpc>
          <a:spcPct val="110000"/>
        </a:lnSpc>
        <a:spcBef>
          <a:spcPts val="0"/>
        </a:spcBef>
        <a:spcAft>
          <a:spcPts val="0"/>
        </a:spcAft>
        <a:buFont typeface="Arial" pitchFamily="34" charset="0"/>
        <a:buChar char="‒"/>
        <a:defRPr lang="en-GB" sz="600" kern="1200" baseline="0" dirty="0" smtClean="0">
          <a:solidFill>
            <a:schemeClr val="tx2"/>
          </a:solidFill>
          <a:latin typeface="+mn-lt"/>
          <a:ea typeface="+mj-ea"/>
          <a:cs typeface="+mj-cs"/>
        </a:defRPr>
      </a:lvl5pPr>
      <a:lvl6pPr marL="286491" indent="-91824" algn="l" defTabSz="507936" rtl="0" eaLnBrk="1" latinLnBrk="0" hangingPunct="1">
        <a:lnSpc>
          <a:spcPct val="110000"/>
        </a:lnSpc>
        <a:spcBef>
          <a:spcPts val="0"/>
        </a:spcBef>
        <a:spcAft>
          <a:spcPts val="0"/>
        </a:spcAft>
        <a:buFont typeface="Arial" pitchFamily="34" charset="0"/>
        <a:buChar char="‒"/>
        <a:defRPr sz="600" kern="1200" baseline="0">
          <a:solidFill>
            <a:schemeClr val="tx2"/>
          </a:solidFill>
          <a:latin typeface="+mn-lt"/>
          <a:ea typeface="+mn-ea"/>
          <a:cs typeface="+mn-cs"/>
        </a:defRPr>
      </a:lvl6pPr>
      <a:lvl7pPr marL="286491" indent="-91824" algn="l" defTabSz="507936" rtl="0" eaLnBrk="1" latinLnBrk="0" hangingPunct="1">
        <a:lnSpc>
          <a:spcPct val="110000"/>
        </a:lnSpc>
        <a:spcBef>
          <a:spcPts val="0"/>
        </a:spcBef>
        <a:spcAft>
          <a:spcPts val="0"/>
        </a:spcAft>
        <a:buFont typeface="Arial" pitchFamily="34" charset="0"/>
        <a:buChar char="‒"/>
        <a:defRPr sz="600" kern="1200">
          <a:solidFill>
            <a:schemeClr val="tx2"/>
          </a:solidFill>
          <a:latin typeface="+mn-lt"/>
          <a:ea typeface="+mn-ea"/>
          <a:cs typeface="+mn-cs"/>
        </a:defRPr>
      </a:lvl7pPr>
      <a:lvl8pPr marL="286491" indent="-91824" algn="l" defTabSz="507936" rtl="0" eaLnBrk="1" latinLnBrk="0" hangingPunct="1">
        <a:lnSpc>
          <a:spcPct val="110000"/>
        </a:lnSpc>
        <a:spcBef>
          <a:spcPts val="0"/>
        </a:spcBef>
        <a:spcAft>
          <a:spcPts val="0"/>
        </a:spcAft>
        <a:buFont typeface="Arial" pitchFamily="34" charset="0"/>
        <a:buChar char="‒"/>
        <a:defRPr sz="600" kern="1200">
          <a:solidFill>
            <a:schemeClr val="tx2"/>
          </a:solidFill>
          <a:latin typeface="+mn-lt"/>
          <a:ea typeface="+mn-ea"/>
          <a:cs typeface="+mn-cs"/>
        </a:defRPr>
      </a:lvl8pPr>
      <a:lvl9pPr marL="286491" indent="-91824" algn="l" defTabSz="507936" rtl="0" eaLnBrk="1" latinLnBrk="0" hangingPunct="1">
        <a:lnSpc>
          <a:spcPct val="110000"/>
        </a:lnSpc>
        <a:spcBef>
          <a:spcPts val="0"/>
        </a:spcBef>
        <a:spcAft>
          <a:spcPts val="0"/>
        </a:spcAft>
        <a:buFont typeface="Arial" pitchFamily="34" charset="0"/>
        <a:buChar char="‒"/>
        <a:defRPr sz="600" kern="1200">
          <a:solidFill>
            <a:schemeClr val="tx2"/>
          </a:solidFill>
          <a:latin typeface="+mn-lt"/>
          <a:ea typeface="+mn-ea"/>
          <a:cs typeface="+mn-cs"/>
        </a:defRPr>
      </a:lvl9pPr>
    </p:bodyStyle>
    <p:otherStyle>
      <a:defPPr>
        <a:defRPr lang="en-US"/>
      </a:defPPr>
      <a:lvl1pPr marL="0" algn="l" defTabSz="507936" rtl="0" eaLnBrk="1" latinLnBrk="0" hangingPunct="1">
        <a:defRPr sz="1050" kern="1200">
          <a:solidFill>
            <a:schemeClr val="tx1"/>
          </a:solidFill>
          <a:latin typeface="+mn-lt"/>
          <a:ea typeface="+mn-ea"/>
          <a:cs typeface="+mn-cs"/>
        </a:defRPr>
      </a:lvl1pPr>
      <a:lvl2pPr marL="253968" algn="l" defTabSz="507936" rtl="0" eaLnBrk="1" latinLnBrk="0" hangingPunct="1">
        <a:defRPr sz="1050" kern="1200">
          <a:solidFill>
            <a:schemeClr val="tx1"/>
          </a:solidFill>
          <a:latin typeface="+mn-lt"/>
          <a:ea typeface="+mn-ea"/>
          <a:cs typeface="+mn-cs"/>
        </a:defRPr>
      </a:lvl2pPr>
      <a:lvl3pPr marL="507936" algn="l" defTabSz="507936" rtl="0" eaLnBrk="1" latinLnBrk="0" hangingPunct="1">
        <a:defRPr sz="1050" kern="1200">
          <a:solidFill>
            <a:schemeClr val="tx1"/>
          </a:solidFill>
          <a:latin typeface="+mn-lt"/>
          <a:ea typeface="+mn-ea"/>
          <a:cs typeface="+mn-cs"/>
        </a:defRPr>
      </a:lvl3pPr>
      <a:lvl4pPr marL="761903" algn="l" defTabSz="507936" rtl="0" eaLnBrk="1" latinLnBrk="0" hangingPunct="1">
        <a:defRPr sz="1050" kern="1200">
          <a:solidFill>
            <a:schemeClr val="tx1"/>
          </a:solidFill>
          <a:latin typeface="+mn-lt"/>
          <a:ea typeface="+mn-ea"/>
          <a:cs typeface="+mn-cs"/>
        </a:defRPr>
      </a:lvl4pPr>
      <a:lvl5pPr marL="1015872" algn="l" defTabSz="507936" rtl="0" eaLnBrk="1" latinLnBrk="0" hangingPunct="1">
        <a:defRPr sz="1050" kern="1200">
          <a:solidFill>
            <a:schemeClr val="tx1"/>
          </a:solidFill>
          <a:latin typeface="+mn-lt"/>
          <a:ea typeface="+mn-ea"/>
          <a:cs typeface="+mn-cs"/>
        </a:defRPr>
      </a:lvl5pPr>
      <a:lvl6pPr marL="1269839" algn="l" defTabSz="507936" rtl="0" eaLnBrk="1" latinLnBrk="0" hangingPunct="1">
        <a:defRPr sz="1050" kern="1200">
          <a:solidFill>
            <a:schemeClr val="tx1"/>
          </a:solidFill>
          <a:latin typeface="+mn-lt"/>
          <a:ea typeface="+mn-ea"/>
          <a:cs typeface="+mn-cs"/>
        </a:defRPr>
      </a:lvl6pPr>
      <a:lvl7pPr marL="1523807" algn="l" defTabSz="507936" rtl="0" eaLnBrk="1" latinLnBrk="0" hangingPunct="1">
        <a:defRPr sz="1050" kern="1200">
          <a:solidFill>
            <a:schemeClr val="tx1"/>
          </a:solidFill>
          <a:latin typeface="+mn-lt"/>
          <a:ea typeface="+mn-ea"/>
          <a:cs typeface="+mn-cs"/>
        </a:defRPr>
      </a:lvl7pPr>
      <a:lvl8pPr marL="1777776" algn="l" defTabSz="507936" rtl="0" eaLnBrk="1" latinLnBrk="0" hangingPunct="1">
        <a:defRPr sz="1050" kern="1200">
          <a:solidFill>
            <a:schemeClr val="tx1"/>
          </a:solidFill>
          <a:latin typeface="+mn-lt"/>
          <a:ea typeface="+mn-ea"/>
          <a:cs typeface="+mn-cs"/>
        </a:defRPr>
      </a:lvl8pPr>
      <a:lvl9pPr marL="2031744" algn="l" defTabSz="507936" rtl="0" eaLnBrk="1" latinLnBrk="0" hangingPunct="1">
        <a:defRPr sz="10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7842" y="0"/>
            <a:ext cx="783907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a:spLocks/>
          </p:cNvSpPr>
          <p:nvPr/>
        </p:nvSpPr>
        <p:spPr>
          <a:xfrm>
            <a:off x="-2845" y="0"/>
            <a:ext cx="3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4"/>
          <p:cNvSpPr>
            <a:spLocks noGrp="1"/>
          </p:cNvSpPr>
          <p:nvPr>
            <p:ph type="ctrTitle"/>
          </p:nvPr>
        </p:nvSpPr>
        <p:spPr>
          <a:xfrm>
            <a:off x="231155" y="3124487"/>
            <a:ext cx="2628000" cy="861774"/>
          </a:xfrm>
        </p:spPr>
        <p:txBody>
          <a:bodyPr/>
          <a:lstStyle/>
          <a:p>
            <a:r>
              <a:rPr lang="en-GB" dirty="0" smtClean="0"/>
              <a:t>Tourism </a:t>
            </a:r>
            <a:r>
              <a:rPr lang="en-GB" dirty="0"/>
              <a:t>2025: A Ten Year Strategy for Tourism in Northern Ireland </a:t>
            </a:r>
            <a:br>
              <a:rPr lang="en-GB" dirty="0"/>
            </a:br>
            <a:endParaRPr lang="en-GB" dirty="0"/>
          </a:p>
        </p:txBody>
      </p:sp>
      <p:sp>
        <p:nvSpPr>
          <p:cNvPr id="13" name="SD_FLD_DocumentDate"/>
          <p:cNvSpPr txBox="1">
            <a:spLocks/>
          </p:cNvSpPr>
          <p:nvPr/>
        </p:nvSpPr>
        <p:spPr>
          <a:xfrm>
            <a:off x="287524" y="5268106"/>
            <a:ext cx="2616697" cy="1077218"/>
          </a:xfrm>
          <a:prstGeom prst="rect">
            <a:avLst/>
          </a:prstGeom>
        </p:spPr>
        <p:txBody>
          <a:bodyPr vert="horz" wrap="square" lIns="0" tIns="0" rIns="0" bIns="0" rtlCol="0" anchor="b" anchorCtr="0">
            <a:spAutoFit/>
          </a:bodyPr>
          <a:lstStyle>
            <a:lvl1pPr marL="0" indent="0" algn="l" defTabSz="914400" rtl="0" eaLnBrk="1" latinLnBrk="0" hangingPunct="1">
              <a:spcBef>
                <a:spcPts val="10"/>
              </a:spcBef>
              <a:spcAft>
                <a:spcPts val="0"/>
              </a:spcAft>
              <a:buFont typeface="Arial" pitchFamily="34" charset="0"/>
              <a:buNone/>
              <a:defRPr lang="en-US" sz="1800" b="0" kern="1200">
                <a:solidFill>
                  <a:schemeClr val="tx2"/>
                </a:solidFill>
                <a:latin typeface="+mn-lt"/>
                <a:ea typeface="+mj-ea"/>
                <a:cs typeface="+mj-cs"/>
              </a:defRPr>
            </a:lvl1pPr>
            <a:lvl2pPr marL="457200" indent="0" algn="ctr" defTabSz="914400" rtl="0" eaLnBrk="1" latinLnBrk="0" hangingPunct="1">
              <a:spcBef>
                <a:spcPts val="400"/>
              </a:spcBef>
              <a:spcAft>
                <a:spcPts val="0"/>
              </a:spcAft>
              <a:buFont typeface="Arial" pitchFamily="34" charset="0"/>
              <a:buNone/>
              <a:defRPr lang="en-US" sz="1800" kern="1200">
                <a:solidFill>
                  <a:schemeClr val="tx1">
                    <a:tint val="75000"/>
                  </a:schemeClr>
                </a:solidFill>
                <a:latin typeface="+mn-lt"/>
                <a:ea typeface="+mj-ea"/>
                <a:cs typeface="+mj-cs"/>
              </a:defRPr>
            </a:lvl2pPr>
            <a:lvl3pPr marL="914400" indent="0" algn="ctr" defTabSz="914400" rtl="0" eaLnBrk="1" latinLnBrk="0" hangingPunct="1">
              <a:spcBef>
                <a:spcPts val="400"/>
              </a:spcBef>
              <a:spcAft>
                <a:spcPts val="0"/>
              </a:spcAft>
              <a:buFont typeface="Arial" pitchFamily="34" charset="0"/>
              <a:buNone/>
              <a:defRPr lang="en-US" sz="1600" kern="1200">
                <a:solidFill>
                  <a:schemeClr val="tx1">
                    <a:tint val="75000"/>
                  </a:schemeClr>
                </a:solidFill>
                <a:latin typeface="+mn-lt"/>
                <a:ea typeface="+mj-ea"/>
                <a:cs typeface="+mj-cs"/>
              </a:defRPr>
            </a:lvl3pPr>
            <a:lvl4pPr marL="1371600" indent="0" algn="ctr" defTabSz="914400" rtl="0" eaLnBrk="1" latinLnBrk="0" hangingPunct="1">
              <a:spcBef>
                <a:spcPts val="400"/>
              </a:spcBef>
              <a:spcAft>
                <a:spcPts val="0"/>
              </a:spcAft>
              <a:buFont typeface="Arial" pitchFamily="34" charset="0"/>
              <a:buNone/>
              <a:defRPr lang="en-US" sz="1600" kern="1200">
                <a:solidFill>
                  <a:schemeClr val="tx1">
                    <a:tint val="75000"/>
                  </a:schemeClr>
                </a:solidFill>
                <a:latin typeface="+mn-lt"/>
                <a:ea typeface="+mj-ea"/>
                <a:cs typeface="+mj-cs"/>
              </a:defRPr>
            </a:lvl4pPr>
            <a:lvl5pPr marL="1828800" indent="0" algn="ctr" defTabSz="914400" rtl="0" eaLnBrk="1" latinLnBrk="0" hangingPunct="1">
              <a:spcBef>
                <a:spcPts val="400"/>
              </a:spcBef>
              <a:spcAft>
                <a:spcPts val="0"/>
              </a:spcAft>
              <a:buFont typeface="Arial" pitchFamily="34" charset="0"/>
              <a:buNone/>
              <a:defRPr lang="en-GB" sz="1600" kern="1200" baseline="0">
                <a:solidFill>
                  <a:schemeClr val="tx1">
                    <a:tint val="75000"/>
                  </a:schemeClr>
                </a:solidFill>
                <a:latin typeface="+mn-lt"/>
                <a:ea typeface="+mj-ea"/>
                <a:cs typeface="+mj-cs"/>
              </a:defRPr>
            </a:lvl5pPr>
            <a:lvl6pPr marL="2286000" indent="0" algn="ctr" defTabSz="914400" rtl="0" eaLnBrk="1" latinLnBrk="0" hangingPunct="1">
              <a:spcBef>
                <a:spcPts val="0"/>
              </a:spcBef>
              <a:spcAft>
                <a:spcPts val="300"/>
              </a:spcAft>
              <a:buFont typeface="Arial" pitchFamily="34" charset="0"/>
              <a:buNone/>
              <a:defRPr sz="1600" kern="1200" baseline="0">
                <a:solidFill>
                  <a:schemeClr val="tx1">
                    <a:tint val="75000"/>
                  </a:schemeClr>
                </a:solidFill>
                <a:latin typeface="+mn-lt"/>
                <a:ea typeface="+mn-ea"/>
                <a:cs typeface="+mn-cs"/>
              </a:defRPr>
            </a:lvl6pPr>
            <a:lvl7pPr marL="2743200" indent="0" algn="ctr" defTabSz="914400" rtl="0" eaLnBrk="1" latinLnBrk="0" hangingPunct="1">
              <a:spcBef>
                <a:spcPts val="0"/>
              </a:spcBef>
              <a:spcAft>
                <a:spcPts val="300"/>
              </a:spcAft>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0"/>
              </a:spcBef>
              <a:spcAft>
                <a:spcPts val="300"/>
              </a:spcAft>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0"/>
              </a:spcBef>
              <a:spcAft>
                <a:spcPts val="300"/>
              </a:spcAft>
              <a:buFont typeface="Arial" pitchFamily="34" charset="0"/>
              <a:buNone/>
              <a:defRPr sz="1400" kern="1200">
                <a:solidFill>
                  <a:schemeClr val="tx1">
                    <a:tint val="75000"/>
                  </a:schemeClr>
                </a:solidFill>
                <a:latin typeface="+mn-lt"/>
                <a:ea typeface="+mn-ea"/>
                <a:cs typeface="+mn-cs"/>
              </a:defRPr>
            </a:lvl9pPr>
          </a:lstStyle>
          <a:p>
            <a:r>
              <a:rPr lang="en-GB" sz="1400" dirty="0" smtClean="0">
                <a:solidFill>
                  <a:srgbClr val="575757"/>
                </a:solidFill>
              </a:rPr>
              <a:t>Lorraine Fleming</a:t>
            </a:r>
          </a:p>
          <a:p>
            <a:r>
              <a:rPr lang="en-GB" sz="1400" dirty="0" smtClean="0">
                <a:solidFill>
                  <a:srgbClr val="575757"/>
                </a:solidFill>
              </a:rPr>
              <a:t>Head of Tourism Liaison Branch</a:t>
            </a:r>
          </a:p>
          <a:p>
            <a:endParaRPr lang="en-GB" sz="1400" dirty="0" smtClean="0">
              <a:solidFill>
                <a:srgbClr val="575757"/>
              </a:solidFill>
            </a:endParaRPr>
          </a:p>
          <a:p>
            <a:r>
              <a:rPr lang="en-GB" sz="1400" dirty="0" smtClean="0">
                <a:solidFill>
                  <a:srgbClr val="575757"/>
                </a:solidFill>
              </a:rPr>
              <a:t>16 June 2016</a:t>
            </a:r>
          </a:p>
          <a:p>
            <a:endParaRPr lang="en-GB" sz="1400" dirty="0">
              <a:solidFill>
                <a:srgbClr val="575757"/>
              </a:solidFill>
            </a:endParaRPr>
          </a:p>
        </p:txBody>
      </p:sp>
      <p:sp>
        <p:nvSpPr>
          <p:cNvPr id="14" name="SD_ART_Logo"/>
          <p:cNvSpPr/>
          <p:nvPr/>
        </p:nvSpPr>
        <p:spPr>
          <a:xfrm>
            <a:off x="406169" y="415297"/>
            <a:ext cx="1656000" cy="787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p>
        </p:txBody>
      </p:sp>
      <p:sp>
        <p:nvSpPr>
          <p:cNvPr id="16" name="SD_OFF_Competencies"/>
          <p:cNvSpPr/>
          <p:nvPr/>
        </p:nvSpPr>
        <p:spPr>
          <a:xfrm>
            <a:off x="371128" y="6487244"/>
            <a:ext cx="2630292" cy="344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l"/>
            <a:endParaRPr lang="en-GB" sz="1000" noProof="0" dirty="0" smtClean="0">
              <a:solidFill>
                <a:srgbClr val="575757"/>
              </a:solidFill>
            </a:endParaRPr>
          </a:p>
        </p:txBody>
      </p:sp>
      <p:pic>
        <p:nvPicPr>
          <p:cNvPr id="12" name="Picture 11" descr="economy-rgb-low.jpg"/>
          <p:cNvPicPr/>
          <p:nvPr/>
        </p:nvPicPr>
        <p:blipFill>
          <a:blip r:embed="rId4" cstate="print"/>
          <a:stretch>
            <a:fillRect/>
          </a:stretch>
        </p:blipFill>
        <p:spPr>
          <a:xfrm>
            <a:off x="287524" y="548680"/>
            <a:ext cx="1778160" cy="600075"/>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NI Tourism Strategy to 2025</a:t>
            </a:r>
            <a:endParaRPr lang="en-GB" dirty="0"/>
          </a:p>
        </p:txBody>
      </p:sp>
      <p:sp>
        <p:nvSpPr>
          <p:cNvPr id="3" name="Text Placeholder 2"/>
          <p:cNvSpPr>
            <a:spLocks noGrp="1"/>
          </p:cNvSpPr>
          <p:nvPr>
            <p:ph type="body" sz="quarter" idx="13"/>
          </p:nvPr>
        </p:nvSpPr>
        <p:spPr/>
        <p:txBody>
          <a:bodyPr/>
          <a:lstStyle/>
          <a:p>
            <a:r>
              <a:rPr lang="en-GB" dirty="0" smtClean="0"/>
              <a:t>Stepping back</a:t>
            </a:r>
            <a:endParaRPr lang="en-GB" dirty="0"/>
          </a:p>
        </p:txBody>
      </p:sp>
      <p:sp>
        <p:nvSpPr>
          <p:cNvPr id="4" name="Text Placeholder 3"/>
          <p:cNvSpPr>
            <a:spLocks noGrp="1"/>
          </p:cNvSpPr>
          <p:nvPr>
            <p:ph type="body" sz="quarter" idx="14"/>
          </p:nvPr>
        </p:nvSpPr>
        <p:spPr/>
        <p:txBody>
          <a:bodyPr/>
          <a:lstStyle/>
          <a:p>
            <a:pPr marL="285750" indent="-285750">
              <a:buFont typeface="Wingdings" panose="05000000000000000000" pitchFamily="2" charset="2"/>
              <a:buChar char="Ø"/>
            </a:pPr>
            <a:r>
              <a:rPr lang="en-GB" dirty="0">
                <a:solidFill>
                  <a:srgbClr val="4472C4"/>
                </a:solidFill>
                <a:ea typeface="Calibri" panose="020F0502020204030204" pitchFamily="34" charset="0"/>
                <a:cs typeface="Times New Roman" panose="02020603050405020304" pitchFamily="18" charset="0"/>
              </a:rPr>
              <a:t>Hunter Review highlighted the need for </a:t>
            </a:r>
            <a:r>
              <a:rPr lang="en-GB" b="1" dirty="0">
                <a:solidFill>
                  <a:srgbClr val="4472C4"/>
                </a:solidFill>
                <a:ea typeface="Calibri" panose="020F0502020204030204" pitchFamily="34" charset="0"/>
                <a:cs typeface="Times New Roman" panose="02020603050405020304" pitchFamily="18" charset="0"/>
              </a:rPr>
              <a:t>stretch targets</a:t>
            </a:r>
          </a:p>
          <a:p>
            <a:pPr marL="285750" indent="-285750">
              <a:buFont typeface="Wingdings" panose="05000000000000000000" pitchFamily="2" charset="2"/>
              <a:buChar char="Ø"/>
            </a:pPr>
            <a:r>
              <a:rPr lang="en-GB" dirty="0" smtClean="0">
                <a:solidFill>
                  <a:srgbClr val="4472C4"/>
                </a:solidFill>
                <a:ea typeface="Calibri" panose="020F0502020204030204" pitchFamily="34" charset="0"/>
                <a:cs typeface="Times New Roman" panose="02020603050405020304" pitchFamily="18" charset="0"/>
              </a:rPr>
              <a:t>Stakeholders </a:t>
            </a:r>
            <a:r>
              <a:rPr lang="en-GB" dirty="0">
                <a:solidFill>
                  <a:srgbClr val="4472C4"/>
                </a:solidFill>
                <a:ea typeface="Calibri" panose="020F0502020204030204" pitchFamily="34" charset="0"/>
                <a:cs typeface="Times New Roman" panose="02020603050405020304" pitchFamily="18" charset="0"/>
              </a:rPr>
              <a:t>in our engagement </a:t>
            </a:r>
            <a:r>
              <a:rPr lang="en-GB" dirty="0" smtClean="0">
                <a:solidFill>
                  <a:srgbClr val="4472C4"/>
                </a:solidFill>
                <a:ea typeface="Calibri" panose="020F0502020204030204" pitchFamily="34" charset="0"/>
                <a:cs typeface="Times New Roman" panose="02020603050405020304" pitchFamily="18" charset="0"/>
              </a:rPr>
              <a:t>– believed we (NI) should be </a:t>
            </a:r>
            <a:r>
              <a:rPr lang="en-GB" b="1" dirty="0" smtClean="0">
                <a:solidFill>
                  <a:srgbClr val="4472C4"/>
                </a:solidFill>
                <a:ea typeface="Calibri" panose="020F0502020204030204" pitchFamily="34" charset="0"/>
                <a:cs typeface="Times New Roman" panose="02020603050405020304" pitchFamily="18" charset="0"/>
              </a:rPr>
              <a:t>more ambitious</a:t>
            </a:r>
            <a:r>
              <a:rPr lang="en-GB" dirty="0" smtClean="0">
                <a:solidFill>
                  <a:srgbClr val="4472C4"/>
                </a:solidFill>
                <a:ea typeface="Calibri" panose="020F0502020204030204" pitchFamily="34" charset="0"/>
                <a:cs typeface="Times New Roman" panose="02020603050405020304" pitchFamily="18" charset="0"/>
              </a:rPr>
              <a:t>…also </a:t>
            </a:r>
            <a:r>
              <a:rPr lang="en-GB" dirty="0">
                <a:solidFill>
                  <a:srgbClr val="4472C4"/>
                </a:solidFill>
                <a:ea typeface="Calibri" panose="020F0502020204030204" pitchFamily="34" charset="0"/>
                <a:cs typeface="Times New Roman" panose="02020603050405020304" pitchFamily="18" charset="0"/>
              </a:rPr>
              <a:t>highlighted the need to be </a:t>
            </a:r>
            <a:r>
              <a:rPr lang="en-GB" b="1" dirty="0" smtClean="0">
                <a:solidFill>
                  <a:srgbClr val="4472C4"/>
                </a:solidFill>
                <a:ea typeface="Calibri" panose="020F0502020204030204" pitchFamily="34" charset="0"/>
                <a:cs typeface="Times New Roman" panose="02020603050405020304" pitchFamily="18" charset="0"/>
              </a:rPr>
              <a:t>taken seriously</a:t>
            </a:r>
            <a:r>
              <a:rPr lang="en-GB" dirty="0" smtClean="0">
                <a:solidFill>
                  <a:srgbClr val="4472C4"/>
                </a:solidFill>
                <a:ea typeface="Calibri" panose="020F0502020204030204" pitchFamily="34" charset="0"/>
                <a:cs typeface="Times New Roman" panose="02020603050405020304" pitchFamily="18" charset="0"/>
              </a:rPr>
              <a:t> </a:t>
            </a:r>
            <a:r>
              <a:rPr lang="en-GB" dirty="0">
                <a:solidFill>
                  <a:srgbClr val="4472C4"/>
                </a:solidFill>
                <a:ea typeface="Calibri" panose="020F0502020204030204" pitchFamily="34" charset="0"/>
                <a:cs typeface="Times New Roman" panose="02020603050405020304" pitchFamily="18" charset="0"/>
              </a:rPr>
              <a:t>as an economic driver / </a:t>
            </a:r>
            <a:r>
              <a:rPr lang="en-GB" dirty="0" smtClean="0">
                <a:solidFill>
                  <a:srgbClr val="4472C4"/>
                </a:solidFill>
                <a:ea typeface="Calibri" panose="020F0502020204030204" pitchFamily="34" charset="0"/>
                <a:cs typeface="Times New Roman" panose="02020603050405020304" pitchFamily="18" charset="0"/>
              </a:rPr>
              <a:t>sector</a:t>
            </a:r>
          </a:p>
          <a:p>
            <a:pPr>
              <a:buNone/>
            </a:pPr>
            <a:endParaRPr lang="en-GB" dirty="0" smtClean="0">
              <a:solidFill>
                <a:srgbClr val="4472C4"/>
              </a:solidFill>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en-GB" dirty="0" smtClean="0">
                <a:solidFill>
                  <a:srgbClr val="4472C4"/>
                </a:solidFill>
                <a:ea typeface="Calibri" panose="020F0502020204030204" pitchFamily="34" charset="0"/>
                <a:cs typeface="Times New Roman" panose="02020603050405020304" pitchFamily="18" charset="0"/>
              </a:rPr>
              <a:t>The £1bn is almost double current out of state spend</a:t>
            </a:r>
          </a:p>
          <a:p>
            <a:pPr marL="285750" indent="-285750">
              <a:buFont typeface="Wingdings" panose="05000000000000000000" pitchFamily="2" charset="2"/>
              <a:buChar char="Ø"/>
            </a:pPr>
            <a:r>
              <a:rPr lang="en-GB" dirty="0" smtClean="0">
                <a:solidFill>
                  <a:srgbClr val="4472C4"/>
                </a:solidFill>
                <a:ea typeface="Calibri" panose="020F0502020204030204" pitchFamily="34" charset="0"/>
                <a:cs typeface="Times New Roman" panose="02020603050405020304" pitchFamily="18" charset="0"/>
              </a:rPr>
              <a:t>UNWTO projecting approx. 3% growth rate </a:t>
            </a:r>
          </a:p>
          <a:p>
            <a:pPr marL="552450" lvl="1" indent="-285750">
              <a:buFont typeface="Wingdings" panose="05000000000000000000" pitchFamily="2" charset="2"/>
              <a:buChar char="Ø"/>
            </a:pPr>
            <a:r>
              <a:rPr lang="en-GB" dirty="0" smtClean="0">
                <a:solidFill>
                  <a:srgbClr val="4472C4"/>
                </a:solidFill>
                <a:ea typeface="Calibri" panose="020F0502020204030204" pitchFamily="34" charset="0"/>
                <a:cs typeface="Times New Roman" panose="02020603050405020304" pitchFamily="18" charset="0"/>
              </a:rPr>
              <a:t>Wide </a:t>
            </a:r>
            <a:r>
              <a:rPr lang="en-GB" dirty="0">
                <a:solidFill>
                  <a:srgbClr val="4472C4"/>
                </a:solidFill>
                <a:ea typeface="Calibri" panose="020F0502020204030204" pitchFamily="34" charset="0"/>
                <a:cs typeface="Times New Roman" panose="02020603050405020304" pitchFamily="18" charset="0"/>
              </a:rPr>
              <a:t>agreement that we have a very low base position</a:t>
            </a:r>
          </a:p>
          <a:p>
            <a:pPr marL="552450" lvl="1" indent="-285750">
              <a:buFont typeface="Wingdings" panose="05000000000000000000" pitchFamily="2" charset="2"/>
              <a:buChar char="Ø"/>
            </a:pPr>
            <a:r>
              <a:rPr lang="en-GB" dirty="0">
                <a:solidFill>
                  <a:srgbClr val="4472C4"/>
                </a:solidFill>
                <a:ea typeface="Calibri" panose="020F0502020204030204" pitchFamily="34" charset="0"/>
                <a:cs typeface="Times New Roman" panose="02020603050405020304" pitchFamily="18" charset="0"/>
              </a:rPr>
              <a:t>Evidence from the rest of the island that you can grow faster than the market</a:t>
            </a:r>
          </a:p>
          <a:p>
            <a:pPr lvl="0">
              <a:buNone/>
            </a:pPr>
            <a:endParaRPr lang="en-GB" sz="1600" b="1" dirty="0">
              <a:solidFill>
                <a:srgbClr val="313131"/>
              </a:solidFill>
            </a:endParaRPr>
          </a:p>
          <a:p>
            <a:pPr marL="285750" lvl="0" indent="-285750">
              <a:buFont typeface="Wingdings" panose="05000000000000000000" pitchFamily="2" charset="2"/>
              <a:buChar char="Ø"/>
            </a:pPr>
            <a:r>
              <a:rPr lang="en-GB" b="1" dirty="0">
                <a:solidFill>
                  <a:srgbClr val="4472C4"/>
                </a:solidFill>
                <a:ea typeface="Calibri" panose="020F0502020204030204" pitchFamily="34" charset="0"/>
                <a:cs typeface="Times New Roman" panose="02020603050405020304" pitchFamily="18" charset="0"/>
              </a:rPr>
              <a:t>£1bn is a stretch target</a:t>
            </a:r>
          </a:p>
          <a:p>
            <a:pPr>
              <a:buNone/>
            </a:pPr>
            <a:endParaRPr lang="en-GB" sz="1400" b="1" dirty="0"/>
          </a:p>
          <a:p>
            <a:pPr>
              <a:buNone/>
            </a:pPr>
            <a:endParaRPr lang="en-GB" sz="1400" b="1" dirty="0" smtClean="0"/>
          </a:p>
          <a:p>
            <a:pPr>
              <a:buNone/>
            </a:pPr>
            <a:r>
              <a:rPr lang="en-GB" sz="1400" dirty="0"/>
              <a:t/>
            </a:r>
            <a:br>
              <a:rPr lang="en-GB" sz="1400" dirty="0"/>
            </a:br>
            <a:endParaRPr lang="en-GB" sz="1400" dirty="0" smtClean="0"/>
          </a:p>
          <a:p>
            <a:pPr>
              <a:buNone/>
            </a:pPr>
            <a:endParaRPr lang="en-GB" sz="1400" dirty="0" smtClean="0"/>
          </a:p>
          <a:p>
            <a:pPr>
              <a:buNone/>
            </a:pPr>
            <a:endParaRPr lang="en-GB" sz="1400" b="1" dirty="0" smtClean="0"/>
          </a:p>
          <a:p>
            <a:pPr marL="285750" indent="-285750">
              <a:buFont typeface="Arial" panose="020B0604020202020204" pitchFamily="34" charset="0"/>
              <a:buChar char="•"/>
            </a:pPr>
            <a:endParaRPr lang="en-GB" sz="1400" b="1" dirty="0" smtClean="0"/>
          </a:p>
        </p:txBody>
      </p:sp>
      <p:sp>
        <p:nvSpPr>
          <p:cNvPr id="6" name="Slide Number Placeholder 5"/>
          <p:cNvSpPr>
            <a:spLocks noGrp="1"/>
          </p:cNvSpPr>
          <p:nvPr>
            <p:ph type="sldNum" sz="quarter" idx="12"/>
          </p:nvPr>
        </p:nvSpPr>
        <p:spPr/>
        <p:txBody>
          <a:bodyPr/>
          <a:lstStyle/>
          <a:p>
            <a:fld id="{313880FF-B11A-4FA9-B5CC-7226C1B8517C}" type="slidenum">
              <a:rPr lang="en-GB" smtClean="0"/>
              <a:pPr/>
              <a:t>10</a:t>
            </a:fld>
            <a:endParaRPr lang="en-GB" dirty="0"/>
          </a:p>
        </p:txBody>
      </p:sp>
    </p:spTree>
    <p:extLst>
      <p:ext uri="{BB962C8B-B14F-4D97-AF65-F5344CB8AC3E}">
        <p14:creationId xmlns:p14="http://schemas.microsoft.com/office/powerpoint/2010/main" val="361152097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81BC00"/>
                </a:solidFill>
              </a:rPr>
              <a:t>NI Tourism Strategy to 2025</a:t>
            </a:r>
            <a:endParaRPr lang="en-GB" dirty="0"/>
          </a:p>
        </p:txBody>
      </p:sp>
      <p:sp>
        <p:nvSpPr>
          <p:cNvPr id="3" name="Text Placeholder 2"/>
          <p:cNvSpPr>
            <a:spLocks noGrp="1"/>
          </p:cNvSpPr>
          <p:nvPr>
            <p:ph type="body" sz="quarter" idx="13"/>
          </p:nvPr>
        </p:nvSpPr>
        <p:spPr>
          <a:xfrm>
            <a:off x="370113" y="755779"/>
            <a:ext cx="8388000" cy="512982"/>
          </a:xfrm>
        </p:spPr>
        <p:txBody>
          <a:bodyPr/>
          <a:lstStyle/>
          <a:p>
            <a:r>
              <a:rPr lang="en-GB" sz="2400" dirty="0" smtClean="0"/>
              <a:t>We can only grow / influence certain visitor types</a:t>
            </a:r>
            <a:endParaRPr lang="en-GB" sz="2400"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13880FF-B11A-4FA9-B5CC-7226C1B8517C}" type="slidenum">
              <a:rPr lang="en-GB" smtClean="0"/>
              <a:pPr/>
              <a:t>11</a:t>
            </a:fld>
            <a:endParaRPr lang="en-GB" dirty="0"/>
          </a:p>
        </p:txBody>
      </p:sp>
      <p:pic>
        <p:nvPicPr>
          <p:cNvPr id="2052" name="Picture 4" descr="image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8307" y="4152429"/>
            <a:ext cx="7475537"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048164" y="1798767"/>
            <a:ext cx="2484276" cy="1384995"/>
          </a:xfrm>
          <a:prstGeom prst="rect">
            <a:avLst/>
          </a:prstGeom>
          <a:noFill/>
        </p:spPr>
        <p:txBody>
          <a:bodyPr wrap="square" lIns="0" tIns="0" rIns="0" bIns="0" rtlCol="0">
            <a:spAutoFit/>
          </a:bodyPr>
          <a:lstStyle/>
          <a:p>
            <a:pPr>
              <a:spcBef>
                <a:spcPts val="1200"/>
              </a:spcBef>
            </a:pPr>
            <a:r>
              <a:rPr lang="en-GB" dirty="0">
                <a:solidFill>
                  <a:srgbClr val="4472C4"/>
                </a:solidFill>
                <a:ea typeface="Calibri" panose="020F0502020204030204" pitchFamily="34" charset="0"/>
                <a:cs typeface="Times New Roman" panose="02020603050405020304" pitchFamily="18" charset="0"/>
              </a:rPr>
              <a:t>Holiday and a minority of business can be influenced. These are smaller proportions in NI than UK / </a:t>
            </a:r>
            <a:r>
              <a:rPr lang="en-GB" dirty="0" err="1" smtClean="0">
                <a:solidFill>
                  <a:srgbClr val="4472C4"/>
                </a:solidFill>
                <a:ea typeface="Calibri" panose="020F0502020204030204" pitchFamily="34" charset="0"/>
                <a:cs typeface="Times New Roman" panose="02020603050405020304" pitchFamily="18" charset="0"/>
              </a:rPr>
              <a:t>RoI</a:t>
            </a:r>
            <a:r>
              <a:rPr lang="en-GB" dirty="0" smtClean="0">
                <a:solidFill>
                  <a:srgbClr val="4472C4"/>
                </a:solidFill>
                <a:ea typeface="Calibri" panose="020F0502020204030204" pitchFamily="34" charset="0"/>
                <a:cs typeface="Times New Roman" panose="02020603050405020304" pitchFamily="18" charset="0"/>
              </a:rPr>
              <a:t>.</a:t>
            </a:r>
            <a:endParaRPr lang="en-GB" dirty="0" smtClean="0">
              <a:solidFill>
                <a:schemeClr val="tx2"/>
              </a:solidFill>
            </a:endParaRPr>
          </a:p>
        </p:txBody>
      </p:sp>
      <p:graphicFrame>
        <p:nvGraphicFramePr>
          <p:cNvPr id="9" name="Chart 8"/>
          <p:cNvGraphicFramePr/>
          <p:nvPr/>
        </p:nvGraphicFramePr>
        <p:xfrm>
          <a:off x="215516" y="1268760"/>
          <a:ext cx="5436604" cy="29883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246061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Achieving the Target: £1bn Export Industry</a:t>
            </a:r>
            <a:endParaRPr lang="en-GB" dirty="0"/>
          </a:p>
        </p:txBody>
      </p:sp>
      <p:sp>
        <p:nvSpPr>
          <p:cNvPr id="3" name="Text Placeholder 2"/>
          <p:cNvSpPr>
            <a:spLocks noGrp="1"/>
          </p:cNvSpPr>
          <p:nvPr>
            <p:ph type="body" sz="quarter" idx="14"/>
          </p:nvPr>
        </p:nvSpPr>
        <p:spPr>
          <a:xfrm>
            <a:off x="370800" y="1344030"/>
            <a:ext cx="8388000" cy="5073302"/>
          </a:xfrm>
        </p:spPr>
        <p:txBody>
          <a:bodyPr/>
          <a:lstStyle/>
          <a:p>
            <a:r>
              <a:rPr lang="en-GB" sz="1400" i="1" dirty="0" smtClean="0"/>
              <a:t>Scenario 1: Achieving projected visitor numbers, over inflation spend growth in commercial holiday makers</a:t>
            </a:r>
          </a:p>
          <a:p>
            <a:endParaRPr lang="en-GB" sz="1400" i="1" dirty="0"/>
          </a:p>
          <a:p>
            <a:endParaRPr lang="en-GB" sz="1400" i="1" dirty="0" smtClean="0"/>
          </a:p>
          <a:p>
            <a:endParaRPr lang="en-GB" sz="1400" i="1" dirty="0" smtClean="0"/>
          </a:p>
          <a:p>
            <a:endParaRPr lang="en-GB" sz="1400" i="1" dirty="0" smtClean="0"/>
          </a:p>
          <a:p>
            <a:r>
              <a:rPr lang="en-GB" sz="1400" i="1" dirty="0" smtClean="0"/>
              <a:t/>
            </a:r>
            <a:br>
              <a:rPr lang="en-GB" sz="1400" i="1" dirty="0" smtClean="0"/>
            </a:br>
            <a:r>
              <a:rPr lang="en-GB" sz="1400" i="1" dirty="0" smtClean="0"/>
              <a:t>Scenario 2: Achieving higher than projected visitor numbers, over inflation spend growth in commercial holiday makers</a:t>
            </a:r>
            <a:endParaRPr lang="en-GB" sz="1400" i="1"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13880FF-B11A-4FA9-B5CC-7226C1B8517C}" type="slidenum">
              <a:rPr lang="en-GB" smtClean="0"/>
              <a:pPr/>
              <a:t>12</a:t>
            </a:fld>
            <a:endParaRPr lang="en-GB" dirty="0"/>
          </a:p>
        </p:txBody>
      </p:sp>
      <p:sp>
        <p:nvSpPr>
          <p:cNvPr id="6" name="Title 5"/>
          <p:cNvSpPr>
            <a:spLocks noGrp="1"/>
          </p:cNvSpPr>
          <p:nvPr>
            <p:ph type="title"/>
          </p:nvPr>
        </p:nvSpPr>
        <p:spPr/>
        <p:txBody>
          <a:bodyPr/>
          <a:lstStyle/>
          <a:p>
            <a:r>
              <a:rPr lang="en-GB" dirty="0" smtClean="0"/>
              <a:t>NI Tourism Strategy to 2025</a:t>
            </a:r>
            <a:endParaRPr lang="en-GB" dirty="0"/>
          </a:p>
        </p:txBody>
      </p:sp>
      <p:graphicFrame>
        <p:nvGraphicFramePr>
          <p:cNvPr id="7" name="Table 6"/>
          <p:cNvGraphicFramePr>
            <a:graphicFrameLocks noGrp="1"/>
          </p:cNvGraphicFramePr>
          <p:nvPr>
            <p:extLst/>
          </p:nvPr>
        </p:nvGraphicFramePr>
        <p:xfrm>
          <a:off x="359532" y="1643256"/>
          <a:ext cx="6096000" cy="156972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endParaRPr lang="en-GB" sz="1200" dirty="0"/>
                    </a:p>
                  </a:txBody>
                  <a:tcPr/>
                </a:tc>
                <a:tc>
                  <a:txBody>
                    <a:bodyPr/>
                    <a:lstStyle/>
                    <a:p>
                      <a:r>
                        <a:rPr lang="en-GB" sz="1200" dirty="0" smtClean="0"/>
                        <a:t>2015 Position</a:t>
                      </a:r>
                      <a:endParaRPr lang="en-GB" sz="1200" dirty="0"/>
                    </a:p>
                  </a:txBody>
                  <a:tcPr/>
                </a:tc>
                <a:tc>
                  <a:txBody>
                    <a:bodyPr/>
                    <a:lstStyle/>
                    <a:p>
                      <a:r>
                        <a:rPr lang="en-GB" sz="1200" dirty="0" smtClean="0"/>
                        <a:t>Compound</a:t>
                      </a:r>
                      <a:r>
                        <a:rPr lang="en-GB" sz="1200" baseline="0" dirty="0" smtClean="0"/>
                        <a:t> Growth Factor</a:t>
                      </a:r>
                      <a:endParaRPr lang="en-GB" sz="1200" dirty="0"/>
                    </a:p>
                  </a:txBody>
                  <a:tcPr/>
                </a:tc>
                <a:tc>
                  <a:txBody>
                    <a:bodyPr/>
                    <a:lstStyle/>
                    <a:p>
                      <a:r>
                        <a:rPr lang="en-GB" sz="1200" dirty="0" smtClean="0"/>
                        <a:t>2025</a:t>
                      </a:r>
                      <a:r>
                        <a:rPr lang="en-GB" sz="1200" baseline="0" dirty="0" smtClean="0"/>
                        <a:t> Position</a:t>
                      </a:r>
                      <a:endParaRPr lang="en-GB" sz="1200" dirty="0"/>
                    </a:p>
                  </a:txBody>
                  <a:tcPr/>
                </a:tc>
              </a:tr>
              <a:tr h="370840">
                <a:tc>
                  <a:txBody>
                    <a:bodyPr/>
                    <a:lstStyle/>
                    <a:p>
                      <a:r>
                        <a:rPr lang="en-GB" sz="1200" dirty="0" smtClean="0"/>
                        <a:t>Trips</a:t>
                      </a:r>
                      <a:endParaRPr lang="en-GB" sz="1200" dirty="0"/>
                    </a:p>
                  </a:txBody>
                  <a:tcPr/>
                </a:tc>
                <a:tc>
                  <a:txBody>
                    <a:bodyPr/>
                    <a:lstStyle/>
                    <a:p>
                      <a:r>
                        <a:rPr lang="en-GB" sz="1200" dirty="0" smtClean="0"/>
                        <a:t>2,284,888</a:t>
                      </a:r>
                      <a:endParaRPr lang="en-GB" sz="1200" dirty="0"/>
                    </a:p>
                  </a:txBody>
                  <a:tcPr/>
                </a:tc>
                <a:tc>
                  <a:txBody>
                    <a:bodyPr/>
                    <a:lstStyle/>
                    <a:p>
                      <a:r>
                        <a:rPr lang="en-GB" sz="1200" dirty="0" smtClean="0"/>
                        <a:t>5.0%</a:t>
                      </a:r>
                      <a:endParaRPr lang="en-GB" sz="1200" dirty="0"/>
                    </a:p>
                  </a:txBody>
                  <a:tcPr/>
                </a:tc>
                <a:tc>
                  <a:txBody>
                    <a:bodyPr/>
                    <a:lstStyle/>
                    <a:p>
                      <a:r>
                        <a:rPr lang="en-GB" sz="1200" dirty="0" smtClean="0"/>
                        <a:t>3,076,570</a:t>
                      </a:r>
                      <a:endParaRPr lang="en-GB" sz="1200" dirty="0"/>
                    </a:p>
                  </a:txBody>
                  <a:tcPr/>
                </a:tc>
              </a:tr>
              <a:tr h="370840">
                <a:tc>
                  <a:txBody>
                    <a:bodyPr/>
                    <a:lstStyle/>
                    <a:p>
                      <a:r>
                        <a:rPr lang="en-GB" sz="1200" dirty="0" smtClean="0"/>
                        <a:t>Nights (Average)</a:t>
                      </a:r>
                      <a:endParaRPr lang="en-GB" sz="1200" dirty="0"/>
                    </a:p>
                  </a:txBody>
                  <a:tcPr/>
                </a:tc>
                <a:tc>
                  <a:txBody>
                    <a:bodyPr/>
                    <a:lstStyle/>
                    <a:p>
                      <a:r>
                        <a:rPr lang="en-GB" sz="1200" dirty="0" smtClean="0"/>
                        <a:t>3.18</a:t>
                      </a:r>
                      <a:endParaRPr lang="en-GB" sz="1200" dirty="0"/>
                    </a:p>
                  </a:txBody>
                  <a:tcPr/>
                </a:tc>
                <a:tc>
                  <a:txBody>
                    <a:bodyPr/>
                    <a:lstStyle/>
                    <a:p>
                      <a:r>
                        <a:rPr lang="en-GB" sz="1200" dirty="0" smtClean="0"/>
                        <a:t>2.0%</a:t>
                      </a:r>
                      <a:endParaRPr lang="en-GB" sz="1200" dirty="0"/>
                    </a:p>
                  </a:txBody>
                  <a:tcPr/>
                </a:tc>
                <a:tc>
                  <a:txBody>
                    <a:bodyPr/>
                    <a:lstStyle/>
                    <a:p>
                      <a:r>
                        <a:rPr lang="en-GB" sz="1200" dirty="0" smtClean="0"/>
                        <a:t>3.87</a:t>
                      </a:r>
                      <a:endParaRPr lang="en-GB" sz="1200" dirty="0"/>
                    </a:p>
                  </a:txBody>
                  <a:tcPr/>
                </a:tc>
              </a:tr>
              <a:tr h="370840">
                <a:tc>
                  <a:txBody>
                    <a:bodyPr/>
                    <a:lstStyle/>
                    <a:p>
                      <a:r>
                        <a:rPr lang="en-GB" sz="1200" dirty="0" smtClean="0"/>
                        <a:t>Spend</a:t>
                      </a:r>
                      <a:endParaRPr lang="en-GB" sz="1200" dirty="0"/>
                    </a:p>
                  </a:txBody>
                  <a:tcPr/>
                </a:tc>
                <a:tc>
                  <a:txBody>
                    <a:bodyPr/>
                    <a:lstStyle/>
                    <a:p>
                      <a:r>
                        <a:rPr lang="en-GB" sz="1200" dirty="0" smtClean="0"/>
                        <a:t>540,754,088</a:t>
                      </a:r>
                      <a:endParaRPr lang="en-GB" sz="1200" dirty="0"/>
                    </a:p>
                  </a:txBody>
                  <a:tcPr/>
                </a:tc>
                <a:tc>
                  <a:txBody>
                    <a:bodyPr/>
                    <a:lstStyle/>
                    <a:p>
                      <a:r>
                        <a:rPr lang="en-GB" sz="1200" dirty="0" smtClean="0"/>
                        <a:t>3.2%</a:t>
                      </a:r>
                      <a:endParaRPr lang="en-GB" sz="1200" dirty="0"/>
                    </a:p>
                  </a:txBody>
                  <a:tcPr/>
                </a:tc>
                <a:tc>
                  <a:txBody>
                    <a:bodyPr/>
                    <a:lstStyle/>
                    <a:p>
                      <a:r>
                        <a:rPr lang="en-GB" sz="1200" dirty="0" smtClean="0"/>
                        <a:t>£1,003,511,117</a:t>
                      </a:r>
                      <a:endParaRPr lang="en-GB" sz="1200" dirty="0"/>
                    </a:p>
                  </a:txBody>
                  <a:tcPr/>
                </a:tc>
              </a:tr>
            </a:tbl>
          </a:graphicData>
        </a:graphic>
      </p:graphicFrame>
      <p:graphicFrame>
        <p:nvGraphicFramePr>
          <p:cNvPr id="8" name="Table 7"/>
          <p:cNvGraphicFramePr>
            <a:graphicFrameLocks noGrp="1"/>
          </p:cNvGraphicFramePr>
          <p:nvPr>
            <p:extLst/>
          </p:nvPr>
        </p:nvGraphicFramePr>
        <p:xfrm>
          <a:off x="359532" y="3933056"/>
          <a:ext cx="6096000" cy="156972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endParaRPr lang="en-GB" sz="1200" dirty="0"/>
                    </a:p>
                  </a:txBody>
                  <a:tcPr/>
                </a:tc>
                <a:tc>
                  <a:txBody>
                    <a:bodyPr/>
                    <a:lstStyle/>
                    <a:p>
                      <a:r>
                        <a:rPr lang="en-GB" sz="1200" dirty="0" smtClean="0"/>
                        <a:t>2015 Position</a:t>
                      </a:r>
                      <a:endParaRPr lang="en-GB" sz="1200" dirty="0"/>
                    </a:p>
                  </a:txBody>
                  <a:tcPr/>
                </a:tc>
                <a:tc>
                  <a:txBody>
                    <a:bodyPr/>
                    <a:lstStyle/>
                    <a:p>
                      <a:r>
                        <a:rPr lang="en-GB" sz="1200" dirty="0" smtClean="0"/>
                        <a:t>Compound</a:t>
                      </a:r>
                      <a:r>
                        <a:rPr lang="en-GB" sz="1200" baseline="0" dirty="0" smtClean="0"/>
                        <a:t> Growth Factor</a:t>
                      </a:r>
                      <a:endParaRPr lang="en-GB" sz="1200" dirty="0"/>
                    </a:p>
                  </a:txBody>
                  <a:tcPr/>
                </a:tc>
                <a:tc>
                  <a:txBody>
                    <a:bodyPr/>
                    <a:lstStyle/>
                    <a:p>
                      <a:r>
                        <a:rPr lang="en-GB" sz="1200" dirty="0" smtClean="0"/>
                        <a:t>2025</a:t>
                      </a:r>
                      <a:r>
                        <a:rPr lang="en-GB" sz="1200" baseline="0" dirty="0" smtClean="0"/>
                        <a:t> Position</a:t>
                      </a:r>
                      <a:endParaRPr lang="en-GB" sz="1200" dirty="0"/>
                    </a:p>
                  </a:txBody>
                  <a:tcPr/>
                </a:tc>
              </a:tr>
              <a:tr h="370840">
                <a:tc>
                  <a:txBody>
                    <a:bodyPr/>
                    <a:lstStyle/>
                    <a:p>
                      <a:r>
                        <a:rPr lang="en-GB" sz="1200" dirty="0" smtClean="0"/>
                        <a:t>Trips</a:t>
                      </a:r>
                      <a:endParaRPr lang="en-GB" sz="1200" dirty="0"/>
                    </a:p>
                  </a:txBody>
                  <a:tcPr/>
                </a:tc>
                <a:tc>
                  <a:txBody>
                    <a:bodyPr/>
                    <a:lstStyle/>
                    <a:p>
                      <a:r>
                        <a:rPr lang="en-GB" sz="1200" dirty="0" smtClean="0"/>
                        <a:t>2,284,888</a:t>
                      </a:r>
                      <a:endParaRPr lang="en-GB" sz="1200" dirty="0"/>
                    </a:p>
                  </a:txBody>
                  <a:tcPr/>
                </a:tc>
                <a:tc>
                  <a:txBody>
                    <a:bodyPr/>
                    <a:lstStyle/>
                    <a:p>
                      <a:r>
                        <a:rPr lang="en-GB" sz="1200" dirty="0" smtClean="0"/>
                        <a:t>6.3%</a:t>
                      </a:r>
                      <a:endParaRPr lang="en-GB" sz="1200" dirty="0"/>
                    </a:p>
                  </a:txBody>
                  <a:tcPr/>
                </a:tc>
                <a:tc>
                  <a:txBody>
                    <a:bodyPr/>
                    <a:lstStyle/>
                    <a:p>
                      <a:r>
                        <a:rPr lang="en-GB" sz="1200" dirty="0" smtClean="0"/>
                        <a:t>3,228,148</a:t>
                      </a:r>
                      <a:endParaRPr lang="en-GB" sz="1200" dirty="0"/>
                    </a:p>
                  </a:txBody>
                  <a:tcPr/>
                </a:tc>
              </a:tr>
              <a:tr h="370840">
                <a:tc>
                  <a:txBody>
                    <a:bodyPr/>
                    <a:lstStyle/>
                    <a:p>
                      <a:r>
                        <a:rPr lang="en-GB" sz="1200" dirty="0" smtClean="0"/>
                        <a:t>Nights (Average)</a:t>
                      </a:r>
                      <a:endParaRPr lang="en-GB" sz="1200" dirty="0"/>
                    </a:p>
                  </a:txBody>
                  <a:tcPr/>
                </a:tc>
                <a:tc>
                  <a:txBody>
                    <a:bodyPr/>
                    <a:lstStyle/>
                    <a:p>
                      <a:r>
                        <a:rPr lang="en-GB" sz="1200" dirty="0" smtClean="0"/>
                        <a:t>3.18</a:t>
                      </a:r>
                      <a:endParaRPr lang="en-GB" sz="1200" dirty="0"/>
                    </a:p>
                  </a:txBody>
                  <a:tcPr/>
                </a:tc>
                <a:tc>
                  <a:txBody>
                    <a:bodyPr/>
                    <a:lstStyle/>
                    <a:p>
                      <a:r>
                        <a:rPr lang="en-GB" sz="1200" dirty="0" smtClean="0"/>
                        <a:t>2.0%</a:t>
                      </a:r>
                      <a:endParaRPr lang="en-GB" sz="1200" dirty="0"/>
                    </a:p>
                  </a:txBody>
                  <a:tcPr/>
                </a:tc>
                <a:tc>
                  <a:txBody>
                    <a:bodyPr/>
                    <a:lstStyle/>
                    <a:p>
                      <a:r>
                        <a:rPr lang="en-GB" sz="1200" dirty="0" smtClean="0"/>
                        <a:t>3.87</a:t>
                      </a:r>
                      <a:endParaRPr lang="en-GB" sz="1200" dirty="0"/>
                    </a:p>
                  </a:txBody>
                  <a:tcPr/>
                </a:tc>
              </a:tr>
              <a:tr h="370840">
                <a:tc>
                  <a:txBody>
                    <a:bodyPr/>
                    <a:lstStyle/>
                    <a:p>
                      <a:r>
                        <a:rPr lang="en-GB" sz="1200" dirty="0" smtClean="0"/>
                        <a:t>Spend</a:t>
                      </a:r>
                      <a:endParaRPr lang="en-GB" sz="1200" dirty="0"/>
                    </a:p>
                  </a:txBody>
                  <a:tcPr/>
                </a:tc>
                <a:tc>
                  <a:txBody>
                    <a:bodyPr/>
                    <a:lstStyle/>
                    <a:p>
                      <a:r>
                        <a:rPr lang="en-GB" sz="1200" dirty="0" smtClean="0"/>
                        <a:t>540,754,088</a:t>
                      </a:r>
                      <a:endParaRPr lang="en-GB" sz="1200" dirty="0"/>
                    </a:p>
                  </a:txBody>
                  <a:tcPr/>
                </a:tc>
                <a:tc>
                  <a:txBody>
                    <a:bodyPr/>
                    <a:lstStyle/>
                    <a:p>
                      <a:r>
                        <a:rPr lang="en-GB" sz="1200" dirty="0" smtClean="0"/>
                        <a:t>2.0%</a:t>
                      </a:r>
                      <a:endParaRPr lang="en-GB" sz="1200" dirty="0"/>
                    </a:p>
                  </a:txBody>
                  <a:tcPr/>
                </a:tc>
                <a:tc>
                  <a:txBody>
                    <a:bodyPr/>
                    <a:lstStyle/>
                    <a:p>
                      <a:r>
                        <a:rPr lang="en-GB" sz="1200" dirty="0" smtClean="0"/>
                        <a:t>£1,000,855,704</a:t>
                      </a:r>
                      <a:endParaRPr lang="en-GB" sz="1200" dirty="0"/>
                    </a:p>
                  </a:txBody>
                  <a:tcPr/>
                </a:tc>
              </a:tr>
            </a:tbl>
          </a:graphicData>
        </a:graphic>
      </p:graphicFrame>
    </p:spTree>
    <p:extLst>
      <p:ext uri="{BB962C8B-B14F-4D97-AF65-F5344CB8AC3E}">
        <p14:creationId xmlns:p14="http://schemas.microsoft.com/office/powerpoint/2010/main" val="382224528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5.	 Closing Comments</a:t>
            </a:r>
            <a:endParaRPr lang="en-GB" dirty="0">
              <a:solidFill>
                <a:schemeClr val="bg1"/>
              </a:solidFill>
            </a:endParaRPr>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13880FF-B11A-4FA9-B5CC-7226C1B8517C}" type="slidenum">
              <a:rPr lang="en-GB" smtClean="0"/>
              <a:pPr/>
              <a:t>13</a:t>
            </a:fld>
            <a:endParaRPr lang="en-GB"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A1DE"/>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1. Overview of the Process </a:t>
            </a:r>
            <a:endParaRPr lang="en-US" dirty="0"/>
          </a:p>
        </p:txBody>
      </p:sp>
    </p:spTree>
    <p:extLst>
      <p:ext uri="{BB962C8B-B14F-4D97-AF65-F5344CB8AC3E}">
        <p14:creationId xmlns:p14="http://schemas.microsoft.com/office/powerpoint/2010/main" val="415787541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t>Overview of Process</a:t>
            </a:r>
            <a:endParaRPr lang="en-US" dirty="0"/>
          </a:p>
        </p:txBody>
      </p:sp>
      <p:sp>
        <p:nvSpPr>
          <p:cNvPr id="572417" name="Title 1"/>
          <p:cNvSpPr>
            <a:spLocks noGrp="1"/>
          </p:cNvSpPr>
          <p:nvPr>
            <p:ph type="title"/>
          </p:nvPr>
        </p:nvSpPr>
        <p:spPr/>
        <p:txBody>
          <a:bodyPr/>
          <a:lstStyle/>
          <a:p>
            <a:r>
              <a:rPr lang="en-US" dirty="0" smtClean="0"/>
              <a:t>NI Tourism Strategy to 2025 </a:t>
            </a:r>
          </a:p>
        </p:txBody>
      </p:sp>
      <p:graphicFrame>
        <p:nvGraphicFramePr>
          <p:cNvPr id="10" name="Table 9"/>
          <p:cNvGraphicFramePr>
            <a:graphicFrameLocks noGrp="1"/>
          </p:cNvGraphicFramePr>
          <p:nvPr>
            <p:extLst>
              <p:ext uri="{D42A27DB-BD31-4B8C-83A1-F6EECF244321}">
                <p14:modId xmlns:p14="http://schemas.microsoft.com/office/powerpoint/2010/main" val="2465183799"/>
              </p:ext>
            </p:extLst>
          </p:nvPr>
        </p:nvGraphicFramePr>
        <p:xfrm>
          <a:off x="367474" y="1901526"/>
          <a:ext cx="6400770" cy="4186735"/>
        </p:xfrm>
        <a:graphic>
          <a:graphicData uri="http://schemas.openxmlformats.org/drawingml/2006/table">
            <a:tbl>
              <a:tblPr>
                <a:tableStyleId>{5C22544A-7EE6-4342-B048-85BDC9FD1C3A}</a:tableStyleId>
              </a:tblPr>
              <a:tblGrid>
                <a:gridCol w="4420550"/>
                <a:gridCol w="1980220"/>
              </a:tblGrid>
              <a:tr h="598105">
                <a:tc>
                  <a:txBody>
                    <a:bodyPr/>
                    <a:lstStyle/>
                    <a:p>
                      <a:pPr>
                        <a:spcBef>
                          <a:spcPts val="300"/>
                        </a:spcBef>
                      </a:pPr>
                      <a:r>
                        <a:rPr lang="en-US" sz="1400" b="1" dirty="0" smtClean="0">
                          <a:solidFill>
                            <a:schemeClr val="tx2"/>
                          </a:solidFill>
                          <a:latin typeface="+mn-lt"/>
                        </a:rPr>
                        <a:t>Engagement &amp; Regional workshops</a:t>
                      </a:r>
                      <a:endParaRPr lang="en-US" sz="1400" b="1" dirty="0">
                        <a:solidFill>
                          <a:schemeClr val="tx2"/>
                        </a:solidFill>
                        <a:latin typeface="+mn-lt"/>
                      </a:endParaRP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spcBef>
                          <a:spcPts val="300"/>
                        </a:spcBef>
                      </a:pPr>
                      <a:r>
                        <a:rPr lang="en-US" sz="1400" dirty="0" smtClean="0">
                          <a:solidFill>
                            <a:schemeClr val="tx2"/>
                          </a:solidFill>
                          <a:latin typeface="+mn-lt"/>
                        </a:rPr>
                        <a:t>January – February</a:t>
                      </a:r>
                      <a:endParaRPr lang="en-US" sz="1400" dirty="0">
                        <a:solidFill>
                          <a:schemeClr val="tx2"/>
                        </a:solidFill>
                        <a:latin typeface="+mn-lt"/>
                      </a:endParaRP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r>
              <a:tr h="598105">
                <a:tc>
                  <a:txBody>
                    <a:bodyPr/>
                    <a:lstStyle/>
                    <a:p>
                      <a:pPr>
                        <a:spcBef>
                          <a:spcPts val="300"/>
                        </a:spcBef>
                      </a:pPr>
                      <a:r>
                        <a:rPr lang="en-US" sz="1400" b="1" dirty="0" smtClean="0">
                          <a:solidFill>
                            <a:schemeClr val="tx2"/>
                          </a:solidFill>
                          <a:latin typeface="+mn-lt"/>
                        </a:rPr>
                        <a:t>Key</a:t>
                      </a:r>
                      <a:r>
                        <a:rPr lang="en-US" sz="1400" b="1" baseline="0" dirty="0" smtClean="0">
                          <a:solidFill>
                            <a:schemeClr val="tx2"/>
                          </a:solidFill>
                          <a:latin typeface="+mn-lt"/>
                        </a:rPr>
                        <a:t> messages / testing &amp; s</a:t>
                      </a:r>
                      <a:r>
                        <a:rPr lang="en-US" sz="1400" b="1" dirty="0" smtClean="0">
                          <a:solidFill>
                            <a:schemeClr val="tx2"/>
                          </a:solidFill>
                          <a:latin typeface="+mn-lt"/>
                        </a:rPr>
                        <a:t>etting</a:t>
                      </a:r>
                      <a:r>
                        <a:rPr lang="en-US" sz="1400" b="1" baseline="0" dirty="0" smtClean="0">
                          <a:solidFill>
                            <a:schemeClr val="tx2"/>
                          </a:solidFill>
                          <a:latin typeface="+mn-lt"/>
                        </a:rPr>
                        <a:t> direction</a:t>
                      </a:r>
                      <a:endParaRPr lang="en-US" sz="1400" b="1" dirty="0">
                        <a:solidFill>
                          <a:schemeClr val="tx2"/>
                        </a:solidFill>
                        <a:latin typeface="+mn-lt"/>
                      </a:endParaRP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spcBef>
                          <a:spcPts val="300"/>
                        </a:spcBef>
                      </a:pPr>
                      <a:r>
                        <a:rPr lang="en-US" sz="1400" dirty="0" smtClean="0">
                          <a:solidFill>
                            <a:schemeClr val="tx2"/>
                          </a:solidFill>
                          <a:latin typeface="+mn-lt"/>
                        </a:rPr>
                        <a:t>March</a:t>
                      </a:r>
                      <a:endParaRPr lang="en-US" sz="1400" dirty="0">
                        <a:solidFill>
                          <a:schemeClr val="tx2"/>
                        </a:solidFill>
                        <a:latin typeface="+mn-lt"/>
                      </a:endParaRP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r>
              <a:tr h="598105">
                <a:tc>
                  <a:txBody>
                    <a:bodyPr/>
                    <a:lstStyle/>
                    <a:p>
                      <a:pPr>
                        <a:spcBef>
                          <a:spcPts val="300"/>
                        </a:spcBef>
                      </a:pPr>
                      <a:r>
                        <a:rPr lang="en-US" sz="1400" b="1" dirty="0" smtClean="0">
                          <a:solidFill>
                            <a:schemeClr val="tx2"/>
                          </a:solidFill>
                          <a:latin typeface="+mn-lt"/>
                        </a:rPr>
                        <a:t>Action</a:t>
                      </a:r>
                      <a:r>
                        <a:rPr lang="en-US" sz="1400" b="1" baseline="0" dirty="0" smtClean="0">
                          <a:solidFill>
                            <a:schemeClr val="tx2"/>
                          </a:solidFill>
                          <a:latin typeface="+mn-lt"/>
                        </a:rPr>
                        <a:t> Planning (</a:t>
                      </a:r>
                      <a:r>
                        <a:rPr lang="en-US" sz="1400" b="1" baseline="0" dirty="0" err="1" smtClean="0">
                          <a:solidFill>
                            <a:schemeClr val="tx2"/>
                          </a:solidFill>
                          <a:latin typeface="+mn-lt"/>
                        </a:rPr>
                        <a:t>inc.</a:t>
                      </a:r>
                      <a:r>
                        <a:rPr lang="en-US" sz="1400" b="1" baseline="0" dirty="0" smtClean="0">
                          <a:solidFill>
                            <a:schemeClr val="tx2"/>
                          </a:solidFill>
                          <a:latin typeface="+mn-lt"/>
                        </a:rPr>
                        <a:t> workshops this week)</a:t>
                      </a:r>
                      <a:endParaRPr lang="en-US" sz="1400" b="1" dirty="0">
                        <a:solidFill>
                          <a:schemeClr val="tx2"/>
                        </a:solidFill>
                        <a:latin typeface="+mn-lt"/>
                      </a:endParaRP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spcBef>
                          <a:spcPts val="300"/>
                        </a:spcBef>
                      </a:pPr>
                      <a:r>
                        <a:rPr lang="en-US" sz="1400" dirty="0" smtClean="0">
                          <a:solidFill>
                            <a:schemeClr val="tx2"/>
                          </a:solidFill>
                          <a:latin typeface="+mn-lt"/>
                        </a:rPr>
                        <a:t>April - May</a:t>
                      </a:r>
                      <a:endParaRPr lang="en-US" sz="1400" dirty="0">
                        <a:solidFill>
                          <a:schemeClr val="tx2"/>
                        </a:solidFill>
                        <a:latin typeface="+mn-lt"/>
                      </a:endParaRP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r>
              <a:tr h="598105">
                <a:tc>
                  <a:txBody>
                    <a:bodyPr/>
                    <a:lstStyle/>
                    <a:p>
                      <a:pPr marL="0" marR="0" indent="0" algn="l" defTabSz="914400" rtl="0" eaLnBrk="1" fontAlgn="auto" latinLnBrk="0" hangingPunct="1">
                        <a:lnSpc>
                          <a:spcPct val="100000"/>
                        </a:lnSpc>
                        <a:spcBef>
                          <a:spcPts val="300"/>
                        </a:spcBef>
                        <a:spcAft>
                          <a:spcPts val="0"/>
                        </a:spcAft>
                        <a:buClrTx/>
                        <a:buSzTx/>
                        <a:buFontTx/>
                        <a:buNone/>
                        <a:tabLst/>
                        <a:defRPr/>
                      </a:pPr>
                      <a:r>
                        <a:rPr lang="en-US" sz="1400" b="1" dirty="0" smtClean="0">
                          <a:solidFill>
                            <a:schemeClr val="tx2"/>
                          </a:solidFill>
                          <a:latin typeface="+mn-lt"/>
                        </a:rPr>
                        <a:t>Steering Group</a:t>
                      </a: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300"/>
                        </a:spcBef>
                        <a:spcAft>
                          <a:spcPts val="0"/>
                        </a:spcAft>
                        <a:buClrTx/>
                        <a:buSzTx/>
                        <a:buFontTx/>
                        <a:buNone/>
                        <a:tabLst/>
                        <a:defRPr/>
                      </a:pPr>
                      <a:r>
                        <a:rPr lang="en-US" sz="1400" dirty="0" smtClean="0">
                          <a:solidFill>
                            <a:schemeClr val="tx2"/>
                          </a:solidFill>
                          <a:latin typeface="+mn-lt"/>
                        </a:rPr>
                        <a:t>May</a:t>
                      </a: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r>
              <a:tr h="598105">
                <a:tc>
                  <a:txBody>
                    <a:bodyPr/>
                    <a:lstStyle/>
                    <a:p>
                      <a:pPr marL="0" marR="0" indent="0" algn="l" defTabSz="914400" rtl="0" eaLnBrk="1" fontAlgn="auto" latinLnBrk="0" hangingPunct="1">
                        <a:lnSpc>
                          <a:spcPct val="100000"/>
                        </a:lnSpc>
                        <a:spcBef>
                          <a:spcPts val="300"/>
                        </a:spcBef>
                        <a:spcAft>
                          <a:spcPts val="0"/>
                        </a:spcAft>
                        <a:buClrTx/>
                        <a:buSzTx/>
                        <a:buFontTx/>
                        <a:buNone/>
                        <a:tabLst/>
                        <a:defRPr/>
                      </a:pPr>
                      <a:r>
                        <a:rPr lang="en-US" sz="1400" b="1" baseline="0" dirty="0" smtClean="0">
                          <a:solidFill>
                            <a:schemeClr val="tx2"/>
                          </a:solidFill>
                          <a:latin typeface="+mn-lt"/>
                        </a:rPr>
                        <a:t>Minister</a:t>
                      </a:r>
                      <a:endParaRPr lang="en-US" sz="1400" b="1" dirty="0" smtClean="0">
                        <a:solidFill>
                          <a:schemeClr val="tx2"/>
                        </a:solidFill>
                        <a:latin typeface="+mn-lt"/>
                      </a:endParaRP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300"/>
                        </a:spcBef>
                        <a:spcAft>
                          <a:spcPts val="0"/>
                        </a:spcAft>
                        <a:buClrTx/>
                        <a:buSzTx/>
                        <a:buFontTx/>
                        <a:buNone/>
                        <a:tabLst/>
                        <a:defRPr/>
                      </a:pPr>
                      <a:r>
                        <a:rPr lang="en-US" sz="1400" dirty="0" smtClean="0">
                          <a:solidFill>
                            <a:schemeClr val="tx2"/>
                          </a:solidFill>
                          <a:latin typeface="+mn-lt"/>
                        </a:rPr>
                        <a:t>June - July</a:t>
                      </a: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r>
              <a:tr h="598105">
                <a:tc>
                  <a:txBody>
                    <a:bodyPr/>
                    <a:lstStyle/>
                    <a:p>
                      <a:pPr>
                        <a:spcBef>
                          <a:spcPts val="300"/>
                        </a:spcBef>
                      </a:pPr>
                      <a:r>
                        <a:rPr lang="en-US" sz="1400" b="1" dirty="0" smtClean="0">
                          <a:solidFill>
                            <a:schemeClr val="tx2"/>
                          </a:solidFill>
                          <a:latin typeface="+mn-lt"/>
                        </a:rPr>
                        <a:t>Public</a:t>
                      </a:r>
                      <a:r>
                        <a:rPr lang="en-US" sz="1400" b="1" baseline="0" dirty="0" smtClean="0">
                          <a:solidFill>
                            <a:schemeClr val="tx2"/>
                          </a:solidFill>
                          <a:latin typeface="+mn-lt"/>
                        </a:rPr>
                        <a:t> Consultation</a:t>
                      </a:r>
                      <a:endParaRPr lang="en-US" sz="1400" b="1" dirty="0">
                        <a:solidFill>
                          <a:schemeClr val="tx2"/>
                        </a:solidFill>
                        <a:latin typeface="+mn-lt"/>
                      </a:endParaRP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300"/>
                        </a:spcBef>
                        <a:spcAft>
                          <a:spcPts val="0"/>
                        </a:spcAft>
                        <a:buClrTx/>
                        <a:buSzTx/>
                        <a:buFontTx/>
                        <a:buNone/>
                        <a:tabLst/>
                        <a:defRPr/>
                      </a:pPr>
                      <a:r>
                        <a:rPr lang="en-US" sz="1400" dirty="0" smtClean="0">
                          <a:solidFill>
                            <a:schemeClr val="tx2"/>
                          </a:solidFill>
                          <a:latin typeface="+mn-lt"/>
                        </a:rPr>
                        <a:t>Autumn 2016</a:t>
                      </a: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r>
              <a:tr h="598105">
                <a:tc>
                  <a:txBody>
                    <a:bodyPr/>
                    <a:lstStyle/>
                    <a:p>
                      <a:pPr>
                        <a:spcBef>
                          <a:spcPts val="300"/>
                        </a:spcBef>
                      </a:pPr>
                      <a:r>
                        <a:rPr lang="en-US" sz="1400" b="1" dirty="0" smtClean="0">
                          <a:solidFill>
                            <a:schemeClr val="tx2"/>
                          </a:solidFill>
                          <a:latin typeface="+mn-lt"/>
                        </a:rPr>
                        <a:t>Strategy Publication</a:t>
                      </a:r>
                      <a:endParaRPr lang="en-US" sz="1400" b="1" dirty="0">
                        <a:solidFill>
                          <a:schemeClr val="tx2"/>
                        </a:solidFill>
                        <a:latin typeface="+mn-lt"/>
                      </a:endParaRP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300"/>
                        </a:spcBef>
                        <a:spcAft>
                          <a:spcPts val="0"/>
                        </a:spcAft>
                        <a:buClrTx/>
                        <a:buSzTx/>
                        <a:buFontTx/>
                        <a:buNone/>
                        <a:tabLst/>
                        <a:defRPr/>
                      </a:pPr>
                      <a:r>
                        <a:rPr lang="en-US" sz="1400" dirty="0" smtClean="0">
                          <a:solidFill>
                            <a:schemeClr val="tx2"/>
                          </a:solidFill>
                          <a:latin typeface="+mn-lt"/>
                        </a:rPr>
                        <a:t>End 2016</a:t>
                      </a: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r>
            </a:tbl>
          </a:graphicData>
        </a:graphic>
      </p:graphicFrame>
      <p:sp>
        <p:nvSpPr>
          <p:cNvPr id="18" name="Chevron 17"/>
          <p:cNvSpPr/>
          <p:nvPr/>
        </p:nvSpPr>
        <p:spPr>
          <a:xfrm>
            <a:off x="365760" y="1376772"/>
            <a:ext cx="4314252" cy="548640"/>
          </a:xfrm>
          <a:prstGeom prst="chevron">
            <a:avLst/>
          </a:prstGeom>
          <a:solidFill>
            <a:schemeClr val="bg2">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US" b="1" dirty="0" smtClean="0">
                <a:solidFill>
                  <a:prstClr val="white"/>
                </a:solidFill>
              </a:rPr>
              <a:t>Timeframe</a:t>
            </a:r>
          </a:p>
        </p:txBody>
      </p:sp>
    </p:spTree>
    <p:extLst>
      <p:ext uri="{BB962C8B-B14F-4D97-AF65-F5344CB8AC3E}">
        <p14:creationId xmlns:p14="http://schemas.microsoft.com/office/powerpoint/2010/main" val="135717594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2. Vision &amp; Mission</a:t>
            </a:r>
            <a:endParaRPr lang="en-US" dirty="0"/>
          </a:p>
        </p:txBody>
      </p:sp>
    </p:spTree>
    <p:extLst>
      <p:ext uri="{BB962C8B-B14F-4D97-AF65-F5344CB8AC3E}">
        <p14:creationId xmlns:p14="http://schemas.microsoft.com/office/powerpoint/2010/main" val="332545592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1412081" y="5845779"/>
            <a:ext cx="270000" cy="94500"/>
          </a:xfrm>
          <a:prstGeom prst="rect">
            <a:avLst/>
          </a:prstGeom>
        </p:spPr>
        <p:txBody>
          <a:bodyPr/>
          <a:lstStyle/>
          <a:p>
            <a:fld id="{313880FF-B11A-4FA9-B5CC-7226C1B8517C}" type="slidenum">
              <a:rPr lang="en-GB" smtClean="0">
                <a:solidFill>
                  <a:srgbClr val="313131"/>
                </a:solidFill>
              </a:rPr>
              <a:pPr/>
              <a:t>5</a:t>
            </a:fld>
            <a:endParaRPr lang="en-GB" dirty="0">
              <a:solidFill>
                <a:srgbClr val="313131"/>
              </a:solidFill>
            </a:endParaRPr>
          </a:p>
        </p:txBody>
      </p:sp>
      <p:sp>
        <p:nvSpPr>
          <p:cNvPr id="40" name="TextBox 39"/>
          <p:cNvSpPr txBox="1"/>
          <p:nvPr/>
        </p:nvSpPr>
        <p:spPr>
          <a:xfrm>
            <a:off x="1558637" y="1366885"/>
            <a:ext cx="5922819" cy="405111"/>
          </a:xfrm>
          <a:prstGeom prst="rect">
            <a:avLst/>
          </a:prstGeom>
          <a:solidFill>
            <a:srgbClr val="002776"/>
          </a:solidFill>
        </p:spPr>
        <p:txBody>
          <a:bodyPr wrap="square" lIns="0" tIns="0" rIns="0" bIns="0" rtlCol="0">
            <a:spAutoFit/>
          </a:bodyPr>
          <a:lstStyle/>
          <a:p>
            <a:pPr algn="ctr" defTabSz="685729">
              <a:lnSpc>
                <a:spcPct val="117000"/>
              </a:lnSpc>
              <a:spcAft>
                <a:spcPts val="675"/>
              </a:spcAft>
              <a:defRPr/>
            </a:pPr>
            <a:r>
              <a:rPr lang="en-GB" sz="1125" b="1" kern="0" dirty="0">
                <a:solidFill>
                  <a:prstClr val="white"/>
                </a:solidFill>
              </a:rPr>
              <a:t>Working together to accelerate the growth of the tourism industry, to generate wealth, create jobs and sustain communities</a:t>
            </a:r>
          </a:p>
        </p:txBody>
      </p:sp>
      <p:sp>
        <p:nvSpPr>
          <p:cNvPr id="60" name="Pie 59"/>
          <p:cNvSpPr/>
          <p:nvPr/>
        </p:nvSpPr>
        <p:spPr>
          <a:xfrm rot="13466549">
            <a:off x="2633499" y="1803810"/>
            <a:ext cx="3594562" cy="3594563"/>
          </a:xfrm>
          <a:prstGeom prst="pie">
            <a:avLst>
              <a:gd name="adj1" fmla="val 11681144"/>
              <a:gd name="adj2" fmla="val 15052620"/>
            </a:avLst>
          </a:prstGeom>
          <a:solidFill>
            <a:schemeClr val="accent3">
              <a:lumMod val="40000"/>
              <a:lumOff val="60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defTabSz="507936">
              <a:lnSpc>
                <a:spcPct val="117000"/>
              </a:lnSpc>
              <a:spcAft>
                <a:spcPts val="611"/>
              </a:spcAft>
            </a:pPr>
            <a:endParaRPr lang="en-GB" sz="600" dirty="0" err="1">
              <a:solidFill>
                <a:prstClr val="black"/>
              </a:solidFill>
            </a:endParaRPr>
          </a:p>
        </p:txBody>
      </p:sp>
      <p:sp>
        <p:nvSpPr>
          <p:cNvPr id="36" name="Pie 35"/>
          <p:cNvSpPr/>
          <p:nvPr/>
        </p:nvSpPr>
        <p:spPr>
          <a:xfrm rot="13466549">
            <a:off x="2633499" y="1803810"/>
            <a:ext cx="3594562" cy="3594563"/>
          </a:xfrm>
          <a:prstGeom prst="pie">
            <a:avLst>
              <a:gd name="adj1" fmla="val 8667312"/>
              <a:gd name="adj2" fmla="val 11611815"/>
            </a:avLst>
          </a:prstGeom>
          <a:solidFill>
            <a:srgbClr val="33529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defTabSz="507936">
              <a:lnSpc>
                <a:spcPct val="117000"/>
              </a:lnSpc>
              <a:spcAft>
                <a:spcPts val="611"/>
              </a:spcAft>
            </a:pPr>
            <a:endParaRPr lang="en-GB" sz="600" dirty="0" err="1">
              <a:solidFill>
                <a:prstClr val="black"/>
              </a:solidFill>
            </a:endParaRPr>
          </a:p>
        </p:txBody>
      </p:sp>
      <p:sp>
        <p:nvSpPr>
          <p:cNvPr id="57" name="Pie 56"/>
          <p:cNvSpPr/>
          <p:nvPr/>
        </p:nvSpPr>
        <p:spPr>
          <a:xfrm rot="20310180">
            <a:off x="2633499" y="1803810"/>
            <a:ext cx="3594562" cy="3594563"/>
          </a:xfrm>
          <a:prstGeom prst="pie">
            <a:avLst>
              <a:gd name="adj1" fmla="val 12010413"/>
              <a:gd name="adj2" fmla="val 15503605"/>
            </a:avLst>
          </a:prstGeom>
          <a:solidFill>
            <a:schemeClr val="accent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defTabSz="507936">
              <a:lnSpc>
                <a:spcPct val="117000"/>
              </a:lnSpc>
              <a:spcAft>
                <a:spcPts val="611"/>
              </a:spcAft>
            </a:pPr>
            <a:endParaRPr lang="en-GB" sz="600" dirty="0" err="1">
              <a:solidFill>
                <a:prstClr val="black"/>
              </a:solidFill>
            </a:endParaRPr>
          </a:p>
        </p:txBody>
      </p:sp>
      <p:sp>
        <p:nvSpPr>
          <p:cNvPr id="58" name="Pie 57"/>
          <p:cNvSpPr/>
          <p:nvPr/>
        </p:nvSpPr>
        <p:spPr>
          <a:xfrm rot="4257109">
            <a:off x="2633500" y="1803809"/>
            <a:ext cx="3594563" cy="3594562"/>
          </a:xfrm>
          <a:prstGeom prst="pie">
            <a:avLst>
              <a:gd name="adj1" fmla="val 10030398"/>
              <a:gd name="adj2" fmla="val 14264918"/>
            </a:avLst>
          </a:prstGeom>
          <a:solidFill>
            <a:schemeClr val="accent2"/>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defTabSz="507936">
              <a:lnSpc>
                <a:spcPct val="117000"/>
              </a:lnSpc>
              <a:spcAft>
                <a:spcPts val="611"/>
              </a:spcAft>
            </a:pPr>
            <a:endParaRPr lang="en-GB" sz="600" dirty="0" err="1">
              <a:solidFill>
                <a:prstClr val="black"/>
              </a:solidFill>
            </a:endParaRPr>
          </a:p>
        </p:txBody>
      </p:sp>
      <p:sp>
        <p:nvSpPr>
          <p:cNvPr id="59" name="Pie 58"/>
          <p:cNvSpPr/>
          <p:nvPr/>
        </p:nvSpPr>
        <p:spPr>
          <a:xfrm rot="8903627">
            <a:off x="2633499" y="1803810"/>
            <a:ext cx="3594562" cy="3594563"/>
          </a:xfrm>
          <a:prstGeom prst="pie">
            <a:avLst>
              <a:gd name="adj1" fmla="val 9710918"/>
              <a:gd name="adj2" fmla="val 13245181"/>
            </a:avLst>
          </a:prstGeom>
          <a:solidFill>
            <a:schemeClr val="accent4"/>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defTabSz="507936">
              <a:lnSpc>
                <a:spcPct val="117000"/>
              </a:lnSpc>
              <a:spcAft>
                <a:spcPts val="611"/>
              </a:spcAft>
            </a:pPr>
            <a:endParaRPr lang="en-GB" sz="600" dirty="0" err="1">
              <a:solidFill>
                <a:prstClr val="black"/>
              </a:solidFill>
            </a:endParaRPr>
          </a:p>
        </p:txBody>
      </p:sp>
      <p:sp>
        <p:nvSpPr>
          <p:cNvPr id="61" name="Pie 60"/>
          <p:cNvSpPr/>
          <p:nvPr/>
        </p:nvSpPr>
        <p:spPr>
          <a:xfrm rot="17732030">
            <a:off x="2633500" y="1803809"/>
            <a:ext cx="3594563" cy="3594562"/>
          </a:xfrm>
          <a:prstGeom prst="pie">
            <a:avLst>
              <a:gd name="adj1" fmla="val 10854841"/>
              <a:gd name="adj2" fmla="val 14489476"/>
            </a:avLst>
          </a:prstGeom>
          <a:solidFill>
            <a:schemeClr val="accent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defTabSz="507936">
              <a:lnSpc>
                <a:spcPct val="117000"/>
              </a:lnSpc>
              <a:spcAft>
                <a:spcPts val="611"/>
              </a:spcAft>
            </a:pPr>
            <a:endParaRPr lang="en-GB" sz="600" dirty="0" err="1">
              <a:solidFill>
                <a:prstClr val="black"/>
              </a:solidFill>
            </a:endParaRPr>
          </a:p>
        </p:txBody>
      </p:sp>
      <p:grpSp>
        <p:nvGrpSpPr>
          <p:cNvPr id="2" name="Group 1"/>
          <p:cNvGrpSpPr/>
          <p:nvPr/>
        </p:nvGrpSpPr>
        <p:grpSpPr>
          <a:xfrm>
            <a:off x="2617245" y="1926630"/>
            <a:ext cx="3772282" cy="3360256"/>
            <a:chOff x="3489658" y="1425838"/>
            <a:chExt cx="5029709" cy="4480342"/>
          </a:xfrm>
        </p:grpSpPr>
        <p:cxnSp>
          <p:nvCxnSpPr>
            <p:cNvPr id="39" name="Straight Connector 38"/>
            <p:cNvCxnSpPr/>
            <p:nvPr/>
          </p:nvCxnSpPr>
          <p:spPr>
            <a:xfrm rot="553503" flipH="1">
              <a:off x="4918484" y="4609858"/>
              <a:ext cx="386534" cy="129632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53503" flipV="1">
              <a:off x="7066531" y="3964091"/>
              <a:ext cx="1452836" cy="511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53503" flipH="1">
              <a:off x="3489658" y="3606618"/>
              <a:ext cx="1214674" cy="25731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rot="79556">
              <a:off x="4975078" y="1425838"/>
              <a:ext cx="1949508" cy="576227"/>
            </a:xfrm>
            <a:prstGeom prst="rect">
              <a:avLst/>
            </a:prstGeom>
            <a:noFill/>
          </p:spPr>
          <p:txBody>
            <a:bodyPr wrap="square" lIns="0" tIns="0" rIns="0" bIns="0" rtlCol="0">
              <a:spAutoFit/>
            </a:bodyPr>
            <a:lstStyle/>
            <a:p>
              <a:pPr algn="ctr" defTabSz="507936">
                <a:lnSpc>
                  <a:spcPct val="117000"/>
                </a:lnSpc>
                <a:spcAft>
                  <a:spcPts val="611"/>
                </a:spcAft>
              </a:pPr>
              <a:r>
                <a:rPr lang="en-GB" sz="1200" b="1" dirty="0">
                  <a:solidFill>
                    <a:prstClr val="white"/>
                  </a:solidFill>
                </a:rPr>
                <a:t>Visitor</a:t>
              </a:r>
              <a:br>
                <a:rPr lang="en-GB" sz="1200" b="1" dirty="0">
                  <a:solidFill>
                    <a:prstClr val="white"/>
                  </a:solidFill>
                </a:rPr>
              </a:br>
              <a:r>
                <a:rPr lang="en-GB" sz="1200" b="1" dirty="0">
                  <a:solidFill>
                    <a:prstClr val="white"/>
                  </a:solidFill>
                </a:rPr>
                <a:t>focused</a:t>
              </a:r>
            </a:p>
          </p:txBody>
        </p:sp>
        <p:sp>
          <p:nvSpPr>
            <p:cNvPr id="51" name="TextBox 50"/>
            <p:cNvSpPr txBox="1"/>
            <p:nvPr/>
          </p:nvSpPr>
          <p:spPr>
            <a:xfrm>
              <a:off x="4765066" y="5271905"/>
              <a:ext cx="2369532" cy="576227"/>
            </a:xfrm>
            <a:prstGeom prst="rect">
              <a:avLst/>
            </a:prstGeom>
            <a:noFill/>
          </p:spPr>
          <p:txBody>
            <a:bodyPr wrap="square" lIns="0" tIns="0" rIns="0" bIns="0" rtlCol="0">
              <a:spAutoFit/>
            </a:bodyPr>
            <a:lstStyle/>
            <a:p>
              <a:pPr algn="ctr" defTabSz="507936">
                <a:lnSpc>
                  <a:spcPct val="117000"/>
                </a:lnSpc>
                <a:spcAft>
                  <a:spcPts val="611"/>
                </a:spcAft>
              </a:pPr>
              <a:r>
                <a:rPr lang="en-GB" sz="1200" b="1" dirty="0">
                  <a:solidFill>
                    <a:prstClr val="white"/>
                  </a:solidFill>
                </a:rPr>
                <a:t>Government </a:t>
              </a:r>
              <a:br>
                <a:rPr lang="en-GB" sz="1200" b="1" dirty="0">
                  <a:solidFill>
                    <a:prstClr val="white"/>
                  </a:solidFill>
                </a:rPr>
              </a:br>
              <a:r>
                <a:rPr lang="en-GB" sz="1200" b="1" dirty="0">
                  <a:solidFill>
                    <a:prstClr val="white"/>
                  </a:solidFill>
                </a:rPr>
                <a:t>enabled</a:t>
              </a:r>
            </a:p>
          </p:txBody>
        </p:sp>
        <p:sp>
          <p:nvSpPr>
            <p:cNvPr id="52" name="TextBox 51"/>
            <p:cNvSpPr txBox="1"/>
            <p:nvPr/>
          </p:nvSpPr>
          <p:spPr>
            <a:xfrm rot="3043020">
              <a:off x="3441137" y="4217842"/>
              <a:ext cx="2388993" cy="558850"/>
            </a:xfrm>
            <a:prstGeom prst="rect">
              <a:avLst/>
            </a:prstGeom>
            <a:noFill/>
          </p:spPr>
          <p:txBody>
            <a:bodyPr spcFirstLastPara="1" wrap="square" lIns="0" tIns="0" rIns="0" bIns="0" numCol="1" rtlCol="0">
              <a:prstTxWarp prst="textArchDown">
                <a:avLst>
                  <a:gd name="adj" fmla="val 165275"/>
                </a:avLst>
              </a:prstTxWarp>
              <a:spAutoFit/>
            </a:bodyPr>
            <a:lstStyle/>
            <a:p>
              <a:pPr algn="ctr" defTabSz="507936">
                <a:lnSpc>
                  <a:spcPct val="117000"/>
                </a:lnSpc>
                <a:spcAft>
                  <a:spcPts val="611"/>
                </a:spcAft>
              </a:pPr>
              <a:r>
                <a:rPr lang="en-GB" sz="1200" b="1" dirty="0">
                  <a:solidFill>
                    <a:prstClr val="white"/>
                  </a:solidFill>
                </a:rPr>
                <a:t>Product </a:t>
              </a:r>
              <a:br>
                <a:rPr lang="en-GB" sz="1200" b="1" dirty="0">
                  <a:solidFill>
                    <a:prstClr val="white"/>
                  </a:solidFill>
                </a:rPr>
              </a:br>
              <a:r>
                <a:rPr lang="en-GB" sz="1200" b="1" dirty="0">
                  <a:solidFill>
                    <a:prstClr val="white"/>
                  </a:solidFill>
                </a:rPr>
                <a:t>ready</a:t>
              </a:r>
            </a:p>
          </p:txBody>
        </p:sp>
        <p:sp>
          <p:nvSpPr>
            <p:cNvPr id="53" name="TextBox 52"/>
            <p:cNvSpPr txBox="1"/>
            <p:nvPr/>
          </p:nvSpPr>
          <p:spPr>
            <a:xfrm rot="4383483">
              <a:off x="5395950" y="2735509"/>
              <a:ext cx="3194652" cy="996101"/>
            </a:xfrm>
            <a:prstGeom prst="rect">
              <a:avLst/>
            </a:prstGeom>
            <a:noFill/>
          </p:spPr>
          <p:txBody>
            <a:bodyPr spcFirstLastPara="1" wrap="square" lIns="0" tIns="0" rIns="0" bIns="0" numCol="1" rtlCol="0">
              <a:prstTxWarp prst="textArchUp">
                <a:avLst>
                  <a:gd name="adj" fmla="val 11418825"/>
                </a:avLst>
              </a:prstTxWarp>
              <a:spAutoFit/>
            </a:bodyPr>
            <a:lstStyle/>
            <a:p>
              <a:pPr algn="ctr" defTabSz="507936">
                <a:lnSpc>
                  <a:spcPct val="117000"/>
                </a:lnSpc>
                <a:spcAft>
                  <a:spcPts val="611"/>
                </a:spcAft>
              </a:pPr>
              <a:r>
                <a:rPr lang="en-GB" sz="1200" b="1" dirty="0">
                  <a:solidFill>
                    <a:prstClr val="white"/>
                  </a:solidFill>
                </a:rPr>
                <a:t>Locally</a:t>
              </a:r>
              <a:br>
                <a:rPr lang="en-GB" sz="1200" b="1" dirty="0">
                  <a:solidFill>
                    <a:prstClr val="white"/>
                  </a:solidFill>
                </a:rPr>
              </a:br>
              <a:r>
                <a:rPr lang="en-GB" sz="1200" b="1" dirty="0">
                  <a:solidFill>
                    <a:prstClr val="white"/>
                  </a:solidFill>
                </a:rPr>
                <a:t>delivered</a:t>
              </a:r>
            </a:p>
          </p:txBody>
        </p:sp>
        <p:sp>
          <p:nvSpPr>
            <p:cNvPr id="54" name="Oval 53"/>
            <p:cNvSpPr/>
            <p:nvPr/>
          </p:nvSpPr>
          <p:spPr>
            <a:xfrm rot="553503">
              <a:off x="4362993" y="2113738"/>
              <a:ext cx="3089425" cy="3089426"/>
            </a:xfrm>
            <a:prstGeom prst="ellipse">
              <a:avLst/>
            </a:prstGeom>
            <a:solidFill>
              <a:schemeClr val="bg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7936">
                <a:lnSpc>
                  <a:spcPct val="117000"/>
                </a:lnSpc>
                <a:spcAft>
                  <a:spcPts val="611"/>
                </a:spcAft>
              </a:pPr>
              <a:endParaRPr lang="en-GB" sz="1050" b="1" dirty="0">
                <a:solidFill>
                  <a:prstClr val="white"/>
                </a:solidFill>
              </a:endParaRPr>
            </a:p>
          </p:txBody>
        </p:sp>
        <p:sp>
          <p:nvSpPr>
            <p:cNvPr id="6" name="Oval 5"/>
            <p:cNvSpPr/>
            <p:nvPr/>
          </p:nvSpPr>
          <p:spPr>
            <a:xfrm rot="553503">
              <a:off x="4440066" y="2190812"/>
              <a:ext cx="2935278" cy="2935278"/>
            </a:xfrm>
            <a:prstGeom prst="ellipse">
              <a:avLst/>
            </a:prstGeom>
            <a:solidFill>
              <a:schemeClr val="accent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29">
                <a:lnSpc>
                  <a:spcPct val="117000"/>
                </a:lnSpc>
                <a:spcAft>
                  <a:spcPts val="900"/>
                </a:spcAft>
              </a:pPr>
              <a:endParaRPr lang="en-GB" sz="900" dirty="0" err="1">
                <a:solidFill>
                  <a:prstClr val="white"/>
                </a:solidFill>
              </a:endParaRPr>
            </a:p>
          </p:txBody>
        </p:sp>
        <p:sp>
          <p:nvSpPr>
            <p:cNvPr id="62" name="Oval 61"/>
            <p:cNvSpPr/>
            <p:nvPr/>
          </p:nvSpPr>
          <p:spPr>
            <a:xfrm rot="553503">
              <a:off x="4787324" y="2538070"/>
              <a:ext cx="2240762" cy="2240762"/>
            </a:xfrm>
            <a:prstGeom prst="ellipse">
              <a:avLst/>
            </a:prstGeom>
            <a:solidFill>
              <a:schemeClr val="bg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29">
                <a:lnSpc>
                  <a:spcPct val="117000"/>
                </a:lnSpc>
                <a:spcAft>
                  <a:spcPts val="900"/>
                </a:spcAft>
              </a:pPr>
              <a:endParaRPr lang="en-GB" sz="900" dirty="0" err="1">
                <a:solidFill>
                  <a:prstClr val="white"/>
                </a:solidFill>
              </a:endParaRPr>
            </a:p>
          </p:txBody>
        </p:sp>
        <p:sp>
          <p:nvSpPr>
            <p:cNvPr id="8" name="Oval 7"/>
            <p:cNvSpPr/>
            <p:nvPr/>
          </p:nvSpPr>
          <p:spPr>
            <a:xfrm rot="553503">
              <a:off x="4883854" y="2634600"/>
              <a:ext cx="2047702" cy="2047702"/>
            </a:xfrm>
            <a:prstGeom prst="ellipse">
              <a:avLst/>
            </a:prstGeom>
            <a:solidFill>
              <a:srgbClr val="002060"/>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29">
                <a:lnSpc>
                  <a:spcPct val="117000"/>
                </a:lnSpc>
                <a:spcAft>
                  <a:spcPts val="900"/>
                </a:spcAft>
              </a:pPr>
              <a:endParaRPr lang="en-GB" sz="900" dirty="0" err="1">
                <a:solidFill>
                  <a:prstClr val="white"/>
                </a:solidFill>
              </a:endParaRPr>
            </a:p>
          </p:txBody>
        </p:sp>
        <p:sp>
          <p:nvSpPr>
            <p:cNvPr id="88" name="TextBox 87"/>
            <p:cNvSpPr txBox="1"/>
            <p:nvPr/>
          </p:nvSpPr>
          <p:spPr>
            <a:xfrm rot="19672213">
              <a:off x="4732816" y="2318667"/>
              <a:ext cx="2533284" cy="2533284"/>
            </a:xfrm>
            <a:prstGeom prst="rect">
              <a:avLst/>
            </a:prstGeom>
            <a:noFill/>
          </p:spPr>
          <p:txBody>
            <a:bodyPr spcFirstLastPara="1" wrap="square" lIns="0" tIns="0" rIns="0" bIns="0" numCol="1" rtlCol="0">
              <a:prstTxWarp prst="textArchUp">
                <a:avLst>
                  <a:gd name="adj" fmla="val 5789915"/>
                </a:avLst>
              </a:prstTxWarp>
              <a:spAutoFit/>
            </a:bodyPr>
            <a:lstStyle/>
            <a:p>
              <a:pPr algn="ctr" defTabSz="507936">
                <a:lnSpc>
                  <a:spcPct val="117000"/>
                </a:lnSpc>
                <a:spcAft>
                  <a:spcPts val="611"/>
                </a:spcAft>
              </a:pPr>
              <a:r>
                <a:rPr lang="en-GB" sz="1200" b="1" dirty="0">
                  <a:solidFill>
                    <a:prstClr val="white"/>
                  </a:solidFill>
                </a:rPr>
                <a:t>People					</a:t>
              </a:r>
            </a:p>
          </p:txBody>
        </p:sp>
        <p:sp>
          <p:nvSpPr>
            <p:cNvPr id="89" name="TextBox 88"/>
            <p:cNvSpPr txBox="1"/>
            <p:nvPr/>
          </p:nvSpPr>
          <p:spPr>
            <a:xfrm rot="2288689">
              <a:off x="4567363" y="2419878"/>
              <a:ext cx="2533284" cy="2533284"/>
            </a:xfrm>
            <a:prstGeom prst="rect">
              <a:avLst/>
            </a:prstGeom>
            <a:noFill/>
          </p:spPr>
          <p:txBody>
            <a:bodyPr spcFirstLastPara="1" wrap="square" lIns="0" tIns="0" rIns="0" bIns="0" numCol="1" rtlCol="0">
              <a:prstTxWarp prst="textArchUp">
                <a:avLst>
                  <a:gd name="adj" fmla="val 5941967"/>
                </a:avLst>
              </a:prstTxWarp>
              <a:spAutoFit/>
            </a:bodyPr>
            <a:lstStyle/>
            <a:p>
              <a:pPr algn="ctr" defTabSz="507936">
                <a:lnSpc>
                  <a:spcPct val="117000"/>
                </a:lnSpc>
                <a:spcAft>
                  <a:spcPts val="611"/>
                </a:spcAft>
              </a:pPr>
              <a:r>
                <a:rPr lang="en-GB" sz="1200" b="1" dirty="0">
                  <a:solidFill>
                    <a:prstClr val="white"/>
                  </a:solidFill>
                </a:rPr>
                <a:t>						        Digital					</a:t>
              </a:r>
            </a:p>
          </p:txBody>
        </p:sp>
        <p:sp>
          <p:nvSpPr>
            <p:cNvPr id="92" name="TextBox 91"/>
            <p:cNvSpPr txBox="1"/>
            <p:nvPr/>
          </p:nvSpPr>
          <p:spPr>
            <a:xfrm>
              <a:off x="5241078" y="2973184"/>
              <a:ext cx="1425723" cy="1440395"/>
            </a:xfrm>
            <a:prstGeom prst="rect">
              <a:avLst/>
            </a:prstGeom>
            <a:noFill/>
          </p:spPr>
          <p:txBody>
            <a:bodyPr wrap="square" lIns="0" tIns="0" rIns="0" bIns="0" rtlCol="0">
              <a:spAutoFit/>
            </a:bodyPr>
            <a:lstStyle/>
            <a:p>
              <a:pPr algn="ctr" defTabSz="507936">
                <a:lnSpc>
                  <a:spcPct val="117000"/>
                </a:lnSpc>
                <a:spcAft>
                  <a:spcPts val="611"/>
                </a:spcAft>
                <a:defRPr/>
              </a:pPr>
              <a:r>
                <a:rPr lang="en-GB" sz="1500" b="1" kern="0" dirty="0">
                  <a:solidFill>
                    <a:prstClr val="white"/>
                  </a:solidFill>
                </a:rPr>
                <a:t>£1bn Export Industry by 2025</a:t>
              </a:r>
            </a:p>
          </p:txBody>
        </p:sp>
        <p:sp>
          <p:nvSpPr>
            <p:cNvPr id="43" name="TextBox 42"/>
            <p:cNvSpPr txBox="1"/>
            <p:nvPr/>
          </p:nvSpPr>
          <p:spPr>
            <a:xfrm rot="3030465">
              <a:off x="4686269" y="2486392"/>
              <a:ext cx="2549388" cy="2533284"/>
            </a:xfrm>
            <a:prstGeom prst="rect">
              <a:avLst/>
            </a:prstGeom>
            <a:noFill/>
          </p:spPr>
          <p:txBody>
            <a:bodyPr spcFirstLastPara="1" wrap="square" lIns="0" tIns="0" rIns="0" bIns="0" numCol="1" rtlCol="0">
              <a:prstTxWarp prst="textArchUp">
                <a:avLst>
                  <a:gd name="adj" fmla="val 5630437"/>
                </a:avLst>
              </a:prstTxWarp>
              <a:spAutoFit/>
            </a:bodyPr>
            <a:lstStyle/>
            <a:p>
              <a:pPr algn="ctr" defTabSz="507936">
                <a:lnSpc>
                  <a:spcPct val="117000"/>
                </a:lnSpc>
                <a:spcAft>
                  <a:spcPts val="611"/>
                </a:spcAft>
              </a:pPr>
              <a:r>
                <a:rPr lang="en-GB" sz="1200" b="1" dirty="0">
                  <a:solidFill>
                    <a:prstClr val="white"/>
                  </a:solidFill>
                </a:rPr>
                <a:t>Go to Market 					</a:t>
              </a:r>
            </a:p>
          </p:txBody>
        </p:sp>
        <p:sp>
          <p:nvSpPr>
            <p:cNvPr id="42" name="TextBox 41"/>
            <p:cNvSpPr txBox="1"/>
            <p:nvPr/>
          </p:nvSpPr>
          <p:spPr>
            <a:xfrm rot="19717900">
              <a:off x="4547436" y="2430223"/>
              <a:ext cx="2549388" cy="2635564"/>
            </a:xfrm>
            <a:prstGeom prst="rect">
              <a:avLst/>
            </a:prstGeom>
            <a:noFill/>
          </p:spPr>
          <p:txBody>
            <a:bodyPr spcFirstLastPara="1" wrap="square" lIns="0" tIns="0" rIns="0" bIns="0" numCol="1" rtlCol="0">
              <a:prstTxWarp prst="textArchDown">
                <a:avLst>
                  <a:gd name="adj" fmla="val 20767045"/>
                </a:avLst>
              </a:prstTxWarp>
              <a:spAutoFit/>
            </a:bodyPr>
            <a:lstStyle/>
            <a:p>
              <a:pPr algn="ctr" defTabSz="507936">
                <a:lnSpc>
                  <a:spcPct val="117000"/>
                </a:lnSpc>
                <a:spcAft>
                  <a:spcPts val="611"/>
                </a:spcAft>
              </a:pPr>
              <a:r>
                <a:rPr lang="en-GB" sz="1200" b="1" dirty="0">
                  <a:solidFill>
                    <a:prstClr val="white"/>
                  </a:solidFill>
                </a:rPr>
                <a:t>Our Capabilities			</a:t>
              </a:r>
            </a:p>
          </p:txBody>
        </p:sp>
        <p:sp>
          <p:nvSpPr>
            <p:cNvPr id="47" name="TextBox 46"/>
            <p:cNvSpPr txBox="1"/>
            <p:nvPr/>
          </p:nvSpPr>
          <p:spPr>
            <a:xfrm rot="17433986">
              <a:off x="3581487" y="2621408"/>
              <a:ext cx="2417836" cy="753888"/>
            </a:xfrm>
            <a:prstGeom prst="rect">
              <a:avLst/>
            </a:prstGeom>
            <a:noFill/>
          </p:spPr>
          <p:txBody>
            <a:bodyPr spcFirstLastPara="1" wrap="square" lIns="0" tIns="0" rIns="0" bIns="0" numCol="1" rtlCol="0">
              <a:prstTxWarp prst="textArchUp">
                <a:avLst>
                  <a:gd name="adj" fmla="val 9524004"/>
                </a:avLst>
              </a:prstTxWarp>
              <a:spAutoFit/>
            </a:bodyPr>
            <a:lstStyle/>
            <a:p>
              <a:pPr algn="ctr" defTabSz="507936">
                <a:lnSpc>
                  <a:spcPct val="117000"/>
                </a:lnSpc>
                <a:spcAft>
                  <a:spcPts val="611"/>
                </a:spcAft>
              </a:pPr>
              <a:r>
                <a:rPr lang="en-GB" sz="1200" b="1" dirty="0">
                  <a:solidFill>
                    <a:prstClr val="white"/>
                  </a:solidFill>
                </a:rPr>
                <a:t>Experience </a:t>
              </a:r>
              <a:br>
                <a:rPr lang="en-GB" sz="1200" b="1" dirty="0">
                  <a:solidFill>
                    <a:prstClr val="white"/>
                  </a:solidFill>
                </a:rPr>
              </a:br>
              <a:r>
                <a:rPr lang="en-GB" sz="1200" b="1" dirty="0">
                  <a:solidFill>
                    <a:prstClr val="white"/>
                  </a:solidFill>
                </a:rPr>
                <a:t>based</a:t>
              </a:r>
            </a:p>
          </p:txBody>
        </p:sp>
        <p:sp>
          <p:nvSpPr>
            <p:cNvPr id="63" name="TextBox 62"/>
            <p:cNvSpPr txBox="1"/>
            <p:nvPr/>
          </p:nvSpPr>
          <p:spPr>
            <a:xfrm rot="17860379">
              <a:off x="6018530" y="4235778"/>
              <a:ext cx="2388993" cy="558850"/>
            </a:xfrm>
            <a:prstGeom prst="rect">
              <a:avLst/>
            </a:prstGeom>
            <a:noFill/>
          </p:spPr>
          <p:txBody>
            <a:bodyPr spcFirstLastPara="1" wrap="square" lIns="0" tIns="0" rIns="0" bIns="0" numCol="1" rtlCol="0">
              <a:prstTxWarp prst="textArchDown">
                <a:avLst>
                  <a:gd name="adj" fmla="val 20044649"/>
                </a:avLst>
              </a:prstTxWarp>
              <a:spAutoFit/>
            </a:bodyPr>
            <a:lstStyle/>
            <a:p>
              <a:pPr algn="ctr" defTabSz="507936"/>
              <a:r>
                <a:rPr lang="en-GB" sz="1200" b="1" dirty="0">
                  <a:solidFill>
                    <a:prstClr val="white"/>
                  </a:solidFill>
                </a:rPr>
                <a:t>Industry</a:t>
              </a:r>
            </a:p>
            <a:p>
              <a:pPr algn="ctr" defTabSz="507936"/>
              <a:r>
                <a:rPr lang="en-GB" sz="1200" b="1" dirty="0">
                  <a:solidFill>
                    <a:prstClr val="white"/>
                  </a:solidFill>
                </a:rPr>
                <a:t>led</a:t>
              </a:r>
            </a:p>
          </p:txBody>
        </p:sp>
      </p:grpSp>
      <p:sp>
        <p:nvSpPr>
          <p:cNvPr id="29" name="TextBox 28"/>
          <p:cNvSpPr txBox="1"/>
          <p:nvPr/>
        </p:nvSpPr>
        <p:spPr>
          <a:xfrm>
            <a:off x="1563314" y="916205"/>
            <a:ext cx="5922819" cy="405111"/>
          </a:xfrm>
          <a:prstGeom prst="rect">
            <a:avLst/>
          </a:prstGeom>
          <a:solidFill>
            <a:srgbClr val="002776"/>
          </a:solidFill>
        </p:spPr>
        <p:txBody>
          <a:bodyPr wrap="square" lIns="0" tIns="0" rIns="0" bIns="0" rtlCol="0">
            <a:spAutoFit/>
          </a:bodyPr>
          <a:lstStyle/>
          <a:p>
            <a:pPr algn="ctr" defTabSz="685729">
              <a:lnSpc>
                <a:spcPct val="117000"/>
              </a:lnSpc>
              <a:spcAft>
                <a:spcPts val="675"/>
              </a:spcAft>
              <a:defRPr/>
            </a:pPr>
            <a:r>
              <a:rPr lang="en-GB" sz="1125" b="1" kern="0" dirty="0">
                <a:solidFill>
                  <a:prstClr val="white"/>
                </a:solidFill>
              </a:rPr>
              <a:t>Northern Ireland will become an internationally competitive and inspiring destination of which we are all proud</a:t>
            </a:r>
          </a:p>
        </p:txBody>
      </p:sp>
      <p:sp>
        <p:nvSpPr>
          <p:cNvPr id="30" name="TextBox 29"/>
          <p:cNvSpPr txBox="1"/>
          <p:nvPr/>
        </p:nvSpPr>
        <p:spPr>
          <a:xfrm>
            <a:off x="350659" y="1004386"/>
            <a:ext cx="513057" cy="161583"/>
          </a:xfrm>
          <a:prstGeom prst="rect">
            <a:avLst/>
          </a:prstGeom>
          <a:noFill/>
          <a:ln>
            <a:solidFill>
              <a:schemeClr val="tx1"/>
            </a:solidFill>
          </a:ln>
        </p:spPr>
        <p:txBody>
          <a:bodyPr wrap="square" lIns="0" tIns="0" rIns="0" bIns="0" rtlCol="0">
            <a:spAutoFit/>
          </a:bodyPr>
          <a:lstStyle/>
          <a:p>
            <a:pPr algn="ctr" defTabSz="685729">
              <a:spcBef>
                <a:spcPts val="900"/>
              </a:spcBef>
              <a:buSzPct val="25000"/>
            </a:pPr>
            <a:r>
              <a:rPr lang="en-GB" sz="1050" dirty="0">
                <a:solidFill>
                  <a:srgbClr val="313131"/>
                </a:solidFill>
              </a:rPr>
              <a:t>Vision</a:t>
            </a:r>
          </a:p>
        </p:txBody>
      </p:sp>
      <p:cxnSp>
        <p:nvCxnSpPr>
          <p:cNvPr id="31" name="Straight Arrow Connector 30"/>
          <p:cNvCxnSpPr>
            <a:stCxn id="30" idx="3"/>
          </p:cNvCxnSpPr>
          <p:nvPr/>
        </p:nvCxnSpPr>
        <p:spPr>
          <a:xfrm flipV="1">
            <a:off x="863716" y="1085177"/>
            <a:ext cx="594066" cy="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50659" y="1449109"/>
            <a:ext cx="594066" cy="161583"/>
          </a:xfrm>
          <a:prstGeom prst="rect">
            <a:avLst/>
          </a:prstGeom>
          <a:noFill/>
          <a:ln>
            <a:solidFill>
              <a:schemeClr val="tx1"/>
            </a:solidFill>
          </a:ln>
        </p:spPr>
        <p:txBody>
          <a:bodyPr wrap="square" lIns="0" tIns="0" rIns="0" bIns="0" rtlCol="0">
            <a:spAutoFit/>
          </a:bodyPr>
          <a:lstStyle/>
          <a:p>
            <a:pPr algn="ctr" defTabSz="685729">
              <a:spcBef>
                <a:spcPts val="900"/>
              </a:spcBef>
              <a:buSzPct val="25000"/>
            </a:pPr>
            <a:r>
              <a:rPr lang="en-GB" sz="1050" dirty="0">
                <a:solidFill>
                  <a:srgbClr val="313131"/>
                </a:solidFill>
              </a:rPr>
              <a:t>Mission</a:t>
            </a:r>
          </a:p>
        </p:txBody>
      </p:sp>
      <p:cxnSp>
        <p:nvCxnSpPr>
          <p:cNvPr id="33" name="Straight Arrow Connector 32"/>
          <p:cNvCxnSpPr/>
          <p:nvPr/>
        </p:nvCxnSpPr>
        <p:spPr>
          <a:xfrm>
            <a:off x="944726" y="1552983"/>
            <a:ext cx="513057"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80728" y="2167361"/>
            <a:ext cx="866039" cy="323165"/>
          </a:xfrm>
          <a:prstGeom prst="rect">
            <a:avLst/>
          </a:prstGeom>
          <a:noFill/>
          <a:ln>
            <a:solidFill>
              <a:schemeClr val="tx1"/>
            </a:solidFill>
          </a:ln>
        </p:spPr>
        <p:txBody>
          <a:bodyPr wrap="square" lIns="0" tIns="0" rIns="0" bIns="0" rtlCol="0">
            <a:spAutoFit/>
          </a:bodyPr>
          <a:lstStyle/>
          <a:p>
            <a:pPr algn="ctr" defTabSz="685729">
              <a:spcBef>
                <a:spcPts val="900"/>
              </a:spcBef>
              <a:buSzPct val="25000"/>
            </a:pPr>
            <a:r>
              <a:rPr lang="en-GB" sz="1050" dirty="0" smtClean="0">
                <a:solidFill>
                  <a:srgbClr val="313131"/>
                </a:solidFill>
              </a:rPr>
              <a:t>Six themes in outer ring</a:t>
            </a:r>
            <a:endParaRPr lang="en-GB" sz="1050" dirty="0">
              <a:solidFill>
                <a:srgbClr val="313131"/>
              </a:solidFill>
            </a:endParaRPr>
          </a:p>
        </p:txBody>
      </p:sp>
      <p:cxnSp>
        <p:nvCxnSpPr>
          <p:cNvPr id="35" name="Straight Arrow Connector 34"/>
          <p:cNvCxnSpPr>
            <a:stCxn id="34" idx="3"/>
            <a:endCxn id="47" idx="3"/>
          </p:cNvCxnSpPr>
          <p:nvPr/>
        </p:nvCxnSpPr>
        <p:spPr>
          <a:xfrm flipV="1">
            <a:off x="1346767" y="2257114"/>
            <a:ext cx="2564552" cy="7183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836333" y="3320989"/>
            <a:ext cx="1264470" cy="323165"/>
          </a:xfrm>
          <a:prstGeom prst="rect">
            <a:avLst/>
          </a:prstGeom>
          <a:noFill/>
          <a:ln>
            <a:solidFill>
              <a:schemeClr val="tx1"/>
            </a:solidFill>
          </a:ln>
        </p:spPr>
        <p:txBody>
          <a:bodyPr wrap="square" lIns="0" tIns="0" rIns="0" bIns="0" rtlCol="0">
            <a:spAutoFit/>
          </a:bodyPr>
          <a:lstStyle/>
          <a:p>
            <a:pPr algn="ctr" defTabSz="685729">
              <a:spcBef>
                <a:spcPts val="900"/>
              </a:spcBef>
              <a:buSzPct val="25000"/>
            </a:pPr>
            <a:r>
              <a:rPr lang="en-GB" sz="1050" dirty="0">
                <a:solidFill>
                  <a:srgbClr val="313131"/>
                </a:solidFill>
              </a:rPr>
              <a:t>Importance of the ‘export’ word</a:t>
            </a:r>
          </a:p>
        </p:txBody>
      </p:sp>
      <p:cxnSp>
        <p:nvCxnSpPr>
          <p:cNvPr id="44" name="Straight Arrow Connector 43"/>
          <p:cNvCxnSpPr/>
          <p:nvPr/>
        </p:nvCxnSpPr>
        <p:spPr>
          <a:xfrm flipH="1" flipV="1">
            <a:off x="4808110" y="3546235"/>
            <a:ext cx="2028225" cy="1778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80728" y="4012533"/>
            <a:ext cx="1768769" cy="161583"/>
          </a:xfrm>
          <a:prstGeom prst="rect">
            <a:avLst/>
          </a:prstGeom>
          <a:noFill/>
          <a:ln>
            <a:solidFill>
              <a:schemeClr val="tx1"/>
            </a:solidFill>
          </a:ln>
        </p:spPr>
        <p:txBody>
          <a:bodyPr wrap="square" lIns="0" tIns="0" rIns="0" bIns="0" rtlCol="0">
            <a:spAutoFit/>
          </a:bodyPr>
          <a:lstStyle/>
          <a:p>
            <a:pPr algn="ctr" defTabSz="685729">
              <a:spcBef>
                <a:spcPts val="900"/>
              </a:spcBef>
              <a:buSzPct val="25000"/>
            </a:pPr>
            <a:r>
              <a:rPr lang="en-GB" sz="1050" dirty="0">
                <a:solidFill>
                  <a:srgbClr val="313131"/>
                </a:solidFill>
              </a:rPr>
              <a:t>Cross-cutting capabilities</a:t>
            </a:r>
          </a:p>
        </p:txBody>
      </p:sp>
      <p:cxnSp>
        <p:nvCxnSpPr>
          <p:cNvPr id="50" name="Straight Arrow Connector 49"/>
          <p:cNvCxnSpPr/>
          <p:nvPr/>
        </p:nvCxnSpPr>
        <p:spPr>
          <a:xfrm>
            <a:off x="2249496" y="4114106"/>
            <a:ext cx="1363312"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33615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3. Action Plan – Top 10 Actions</a:t>
            </a:r>
          </a:p>
          <a:p>
            <a:pPr lvl="1"/>
            <a:endParaRPr lang="en-US" dirty="0"/>
          </a:p>
        </p:txBody>
      </p:sp>
    </p:spTree>
    <p:extLst>
      <p:ext uri="{BB962C8B-B14F-4D97-AF65-F5344CB8AC3E}">
        <p14:creationId xmlns:p14="http://schemas.microsoft.com/office/powerpoint/2010/main" val="87716037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755576" y="1268760"/>
            <a:ext cx="8280920" cy="5436604"/>
          </a:xfrm>
        </p:spPr>
        <p:txBody>
          <a:bodyPr/>
          <a:lstStyle/>
          <a:p>
            <a:pPr marL="342900" lvl="1" indent="-342900">
              <a:buFont typeface="+mj-lt"/>
              <a:buAutoNum type="arabicPeriod"/>
            </a:pPr>
            <a:r>
              <a:rPr lang="en-GB" sz="1400" dirty="0" smtClean="0">
                <a:solidFill>
                  <a:schemeClr val="accent1"/>
                </a:solidFill>
                <a:ea typeface="Tahoma" panose="020B0604030504040204" pitchFamily="34" charset="0"/>
                <a:cs typeface="Tahoma" panose="020B0604030504040204" pitchFamily="34" charset="0"/>
              </a:rPr>
              <a:t>Scope and implement an approach to data analytics to improve understanding of current and potential visitors and to drive our competitiveness at the regional level</a:t>
            </a:r>
          </a:p>
          <a:p>
            <a:pPr marL="342900" lvl="1" indent="-342900">
              <a:buFont typeface="+mj-lt"/>
              <a:buAutoNum type="arabicPeriod"/>
            </a:pPr>
            <a:r>
              <a:rPr lang="en-GB" sz="1400" dirty="0" smtClean="0">
                <a:solidFill>
                  <a:schemeClr val="accent1"/>
                </a:solidFill>
                <a:ea typeface="Tahoma" panose="020B0604030504040204" pitchFamily="34" charset="0"/>
                <a:cs typeface="Tahoma" panose="020B0604030504040204" pitchFamily="34" charset="0"/>
              </a:rPr>
              <a:t>Invest in the development and communication of an inspiring marketing proposition that will provide international standout for Northern Ireland</a:t>
            </a:r>
          </a:p>
          <a:p>
            <a:pPr marL="342900" lvl="1" indent="-342900">
              <a:buFont typeface="+mj-lt"/>
              <a:buAutoNum type="arabicPeriod"/>
            </a:pPr>
            <a:r>
              <a:rPr lang="en-GB" sz="1400" dirty="0" smtClean="0">
                <a:solidFill>
                  <a:schemeClr val="accent1"/>
                </a:solidFill>
                <a:ea typeface="Tahoma" panose="020B0604030504040204" pitchFamily="34" charset="0"/>
                <a:cs typeface="Tahoma" panose="020B0604030504040204" pitchFamily="34" charset="0"/>
              </a:rPr>
              <a:t>Increase the presence, targeting and sales readiness of our industry in out of state markets</a:t>
            </a:r>
          </a:p>
          <a:p>
            <a:pPr marL="342900" lvl="1" indent="-342900">
              <a:buFont typeface="+mj-lt"/>
              <a:buAutoNum type="arabicPeriod"/>
            </a:pPr>
            <a:r>
              <a:rPr lang="en-GB" sz="1400" dirty="0" smtClean="0">
                <a:solidFill>
                  <a:schemeClr val="accent1"/>
                </a:solidFill>
                <a:ea typeface="Tahoma" panose="020B0604030504040204" pitchFamily="34" charset="0"/>
                <a:cs typeface="Tahoma" panose="020B0604030504040204" pitchFamily="34" charset="0"/>
              </a:rPr>
              <a:t>Invest in improving the industry’s digital sales and marketing capability</a:t>
            </a:r>
          </a:p>
          <a:p>
            <a:pPr marL="342900" lvl="1" indent="-342900">
              <a:buFont typeface="+mj-lt"/>
              <a:buAutoNum type="arabicPeriod"/>
            </a:pPr>
            <a:r>
              <a:rPr lang="en-GB" sz="1400" dirty="0" smtClean="0">
                <a:solidFill>
                  <a:schemeClr val="accent1"/>
                </a:solidFill>
                <a:ea typeface="Tahoma" panose="020B0604030504040204" pitchFamily="34" charset="0"/>
                <a:cs typeface="Tahoma" panose="020B0604030504040204" pitchFamily="34" charset="0"/>
              </a:rPr>
              <a:t>Invest </a:t>
            </a:r>
            <a:r>
              <a:rPr lang="en-GB" sz="1400" dirty="0">
                <a:solidFill>
                  <a:schemeClr val="accent1"/>
                </a:solidFill>
                <a:ea typeface="Tahoma" panose="020B0604030504040204" pitchFamily="34" charset="0"/>
                <a:cs typeface="Tahoma" panose="020B0604030504040204" pitchFamily="34" charset="0"/>
              </a:rPr>
              <a:t>in experiences and products </a:t>
            </a:r>
            <a:r>
              <a:rPr lang="en-GB" sz="1400" dirty="0" smtClean="0">
                <a:solidFill>
                  <a:schemeClr val="accent1"/>
                </a:solidFill>
                <a:ea typeface="Tahoma" panose="020B0604030504040204" pitchFamily="34" charset="0"/>
                <a:cs typeface="Tahoma" panose="020B0604030504040204" pitchFamily="34" charset="0"/>
              </a:rPr>
              <a:t>(see capital investment opportunities below) that will give out of state visitors new reasons to holiday and stay longer in Northern Ireland </a:t>
            </a:r>
            <a:endParaRPr lang="en-GB" sz="1400" dirty="0">
              <a:solidFill>
                <a:schemeClr val="accent1"/>
              </a:solidFill>
              <a:ea typeface="Tahoma" panose="020B0604030504040204" pitchFamily="34" charset="0"/>
              <a:cs typeface="Tahoma" panose="020B0604030504040204" pitchFamily="34" charset="0"/>
            </a:endParaRPr>
          </a:p>
          <a:p>
            <a:pPr marL="342900" lvl="1" indent="-342900">
              <a:buFont typeface="+mj-lt"/>
              <a:buAutoNum type="arabicPeriod"/>
            </a:pPr>
            <a:r>
              <a:rPr lang="en-GB" sz="1400" dirty="0" smtClean="0">
                <a:solidFill>
                  <a:schemeClr val="accent1"/>
                </a:solidFill>
                <a:ea typeface="Tahoma" panose="020B0604030504040204" pitchFamily="34" charset="0"/>
                <a:cs typeface="Tahoma" panose="020B0604030504040204" pitchFamily="34" charset="0"/>
              </a:rPr>
              <a:t>Deliver </a:t>
            </a:r>
            <a:r>
              <a:rPr lang="en-GB" sz="1400" dirty="0">
                <a:solidFill>
                  <a:schemeClr val="accent1"/>
                </a:solidFill>
                <a:ea typeface="Tahoma" panose="020B0604030504040204" pitchFamily="34" charset="0"/>
                <a:cs typeface="Tahoma" panose="020B0604030504040204" pitchFamily="34" charset="0"/>
              </a:rPr>
              <a:t>a Skills Action Plan to address skills gaps and develop tourism career </a:t>
            </a:r>
            <a:r>
              <a:rPr lang="en-GB" sz="1400" dirty="0" smtClean="0">
                <a:solidFill>
                  <a:schemeClr val="accent1"/>
                </a:solidFill>
                <a:ea typeface="Tahoma" panose="020B0604030504040204" pitchFamily="34" charset="0"/>
                <a:cs typeface="Tahoma" panose="020B0604030504040204" pitchFamily="34" charset="0"/>
              </a:rPr>
              <a:t>pathways</a:t>
            </a:r>
          </a:p>
          <a:p>
            <a:pPr marL="342900" lvl="1" indent="-342900">
              <a:buFont typeface="+mj-lt"/>
              <a:buAutoNum type="arabicPeriod"/>
            </a:pPr>
            <a:r>
              <a:rPr lang="en-GB" sz="1400" dirty="0">
                <a:solidFill>
                  <a:schemeClr val="accent1"/>
                </a:solidFill>
                <a:ea typeface="Tahoma" panose="020B0604030504040204" pitchFamily="34" charset="0"/>
                <a:cs typeface="Tahoma" panose="020B0604030504040204" pitchFamily="34" charset="0"/>
              </a:rPr>
              <a:t>Create a policy environment that enables faster growth of the tourism </a:t>
            </a:r>
            <a:r>
              <a:rPr lang="en-GB" sz="1400" dirty="0" smtClean="0">
                <a:solidFill>
                  <a:schemeClr val="accent1"/>
                </a:solidFill>
                <a:ea typeface="Tahoma" panose="020B0604030504040204" pitchFamily="34" charset="0"/>
                <a:cs typeface="Tahoma" panose="020B0604030504040204" pitchFamily="34" charset="0"/>
              </a:rPr>
              <a:t>industry by reviewing regulation and licensing requirements</a:t>
            </a:r>
            <a:endParaRPr lang="en-GB" sz="1400" dirty="0">
              <a:solidFill>
                <a:schemeClr val="accent1"/>
              </a:solidFill>
              <a:ea typeface="Tahoma" panose="020B0604030504040204" pitchFamily="34" charset="0"/>
              <a:cs typeface="Tahoma" panose="020B0604030504040204" pitchFamily="34" charset="0"/>
            </a:endParaRPr>
          </a:p>
          <a:p>
            <a:pPr marL="342900" lvl="1" indent="-342900">
              <a:buFont typeface="+mj-lt"/>
              <a:buAutoNum type="arabicPeriod"/>
            </a:pPr>
            <a:r>
              <a:rPr lang="en-GB" sz="1400" dirty="0" smtClean="0">
                <a:solidFill>
                  <a:schemeClr val="accent1"/>
                </a:solidFill>
                <a:ea typeface="Tahoma" panose="020B0604030504040204" pitchFamily="34" charset="0"/>
                <a:cs typeface="Tahoma" panose="020B0604030504040204" pitchFamily="34" charset="0"/>
              </a:rPr>
              <a:t>Maximise the benefit of existing direct air access and grow direct air access with our key overseas markets  through initiatives such as the Enhanced Cooperative Marketing Fund</a:t>
            </a:r>
          </a:p>
          <a:p>
            <a:pPr marL="342900" lvl="1" indent="-342900">
              <a:buFont typeface="+mj-lt"/>
              <a:buAutoNum type="arabicPeriod"/>
            </a:pPr>
            <a:r>
              <a:rPr lang="en-GB" sz="1400" dirty="0" smtClean="0">
                <a:solidFill>
                  <a:schemeClr val="accent1"/>
                </a:solidFill>
                <a:ea typeface="Tahoma" panose="020B0604030504040204" pitchFamily="34" charset="0"/>
                <a:cs typeface="Tahoma" panose="020B0604030504040204" pitchFamily="34" charset="0"/>
              </a:rPr>
              <a:t>Deliver events of scale (e.g. the 2019 Open Championship and the 2023 Rugby World Cup) that can attract out of state visitors and enhance our international reputation and attractiveness as a destination</a:t>
            </a:r>
          </a:p>
          <a:p>
            <a:pPr marL="342900" lvl="1" indent="-342900">
              <a:buFont typeface="+mj-lt"/>
              <a:buAutoNum type="arabicPeriod"/>
            </a:pPr>
            <a:r>
              <a:rPr lang="en-GB" sz="1400" dirty="0" smtClean="0">
                <a:solidFill>
                  <a:schemeClr val="accent1"/>
                </a:solidFill>
                <a:ea typeface="Tahoma" panose="020B0604030504040204" pitchFamily="34" charset="0"/>
                <a:cs typeface="Tahoma" panose="020B0604030504040204" pitchFamily="34" charset="0"/>
              </a:rPr>
              <a:t>Refocus the events strategy to drive the development of indigenous events with international appeal</a:t>
            </a:r>
          </a:p>
          <a:p>
            <a:pPr marL="342900" lvl="1" indent="-342900">
              <a:buFont typeface="+mj-lt"/>
              <a:buAutoNum type="arabicPeriod"/>
            </a:pPr>
            <a:endParaRPr lang="en-GB" sz="1550" dirty="0" smtClean="0">
              <a:solidFill>
                <a:schemeClr val="accent1"/>
              </a:solidFill>
              <a:ea typeface="Tahoma" panose="020B0604030504040204" pitchFamily="34" charset="0"/>
              <a:cs typeface="Tahoma" panose="020B0604030504040204" pitchFamily="34" charset="0"/>
            </a:endParaRPr>
          </a:p>
          <a:p>
            <a:pPr marL="342900" lvl="1" indent="-342900">
              <a:buFont typeface="+mj-lt"/>
              <a:buAutoNum type="arabicPeriod"/>
            </a:pPr>
            <a:endParaRPr lang="en-GB" sz="1550" dirty="0" smtClean="0">
              <a:solidFill>
                <a:schemeClr val="accent1"/>
              </a:solidFill>
              <a:ea typeface="Tahoma" panose="020B0604030504040204" pitchFamily="34" charset="0"/>
              <a:cs typeface="Tahoma" panose="020B0604030504040204" pitchFamily="34" charset="0"/>
            </a:endParaRPr>
          </a:p>
          <a:p>
            <a:pPr marL="342900" lvl="1" indent="-342900">
              <a:buFont typeface="+mj-lt"/>
              <a:buAutoNum type="arabicPeriod"/>
            </a:pPr>
            <a:endParaRPr lang="en-GB" sz="1550" dirty="0">
              <a:solidFill>
                <a:schemeClr val="accent1"/>
              </a:solidFill>
              <a:ea typeface="Tahoma" panose="020B0604030504040204" pitchFamily="34" charset="0"/>
              <a:cs typeface="Tahoma" panose="020B0604030504040204" pitchFamily="34" charset="0"/>
            </a:endParaRPr>
          </a:p>
          <a:p>
            <a:endParaRPr lang="en-GB" sz="1550" b="1" dirty="0">
              <a:solidFill>
                <a:schemeClr val="accent1"/>
              </a:solidFill>
              <a:ea typeface="Tahoma" panose="020B0604030504040204" pitchFamily="34" charset="0"/>
              <a:cs typeface="Tahoma" panose="020B0604030504040204" pitchFamily="34" charset="0"/>
            </a:endParaRPr>
          </a:p>
          <a:p>
            <a:endParaRPr lang="en-GB" sz="1550" b="1" dirty="0">
              <a:solidFill>
                <a:schemeClr val="accent1"/>
              </a:solidFill>
              <a:ea typeface="Tahoma" panose="020B0604030504040204" pitchFamily="34" charset="0"/>
              <a:cs typeface="Tahoma" panose="020B0604030504040204" pitchFamily="34" charset="0"/>
            </a:endParaRPr>
          </a:p>
          <a:p>
            <a:endParaRPr lang="en-GB" sz="1550" b="1" dirty="0">
              <a:solidFill>
                <a:schemeClr val="accent1"/>
              </a:solidFill>
              <a:ea typeface="Tahoma" panose="020B0604030504040204" pitchFamily="34" charset="0"/>
              <a:cs typeface="Tahoma" panose="020B0604030504040204" pitchFamily="34" charset="0"/>
            </a:endParaRPr>
          </a:p>
          <a:p>
            <a:endParaRPr lang="en-GB" sz="1550" b="1" dirty="0">
              <a:solidFill>
                <a:schemeClr val="accent1"/>
              </a:solidFill>
              <a:ea typeface="Tahoma" panose="020B0604030504040204" pitchFamily="34" charset="0"/>
              <a:cs typeface="Tahoma" panose="020B0604030504040204" pitchFamily="34" charset="0"/>
            </a:endParaRPr>
          </a:p>
          <a:p>
            <a:endParaRPr lang="en-GB" sz="1550" b="1" dirty="0">
              <a:solidFill>
                <a:schemeClr val="accent1"/>
              </a:solidFill>
              <a:ea typeface="Tahoma" panose="020B0604030504040204" pitchFamily="34" charset="0"/>
              <a:cs typeface="Tahoma" panose="020B0604030504040204" pitchFamily="34" charset="0"/>
            </a:endParaRPr>
          </a:p>
          <a:p>
            <a:endParaRPr lang="en-GB" sz="1550" b="1" dirty="0">
              <a:solidFill>
                <a:schemeClr val="accent1"/>
              </a:solidFill>
              <a:ea typeface="Tahoma" panose="020B0604030504040204" pitchFamily="34" charset="0"/>
              <a:cs typeface="Tahoma" panose="020B0604030504040204" pitchFamily="34" charset="0"/>
            </a:endParaRPr>
          </a:p>
          <a:p>
            <a:endParaRPr lang="en-GB" sz="1550" b="1" dirty="0">
              <a:solidFill>
                <a:schemeClr val="accent1"/>
              </a:solidFill>
              <a:ea typeface="Tahoma" panose="020B0604030504040204" pitchFamily="34" charset="0"/>
              <a:cs typeface="Tahoma" panose="020B0604030504040204" pitchFamily="34" charset="0"/>
            </a:endParaRPr>
          </a:p>
          <a:p>
            <a:endParaRPr lang="en-GB" sz="1550" b="1" dirty="0">
              <a:solidFill>
                <a:schemeClr val="accent1"/>
              </a:solidFill>
              <a:ea typeface="Tahoma" panose="020B0604030504040204" pitchFamily="34" charset="0"/>
              <a:cs typeface="Tahoma" panose="020B0604030504040204" pitchFamily="34" charset="0"/>
            </a:endParaRPr>
          </a:p>
          <a:p>
            <a:r>
              <a:rPr lang="en-GB" sz="1550" dirty="0" smtClean="0"/>
              <a:t> </a:t>
            </a:r>
            <a:endParaRPr lang="en-GB" sz="1550" dirty="0"/>
          </a:p>
          <a:p>
            <a:endParaRPr lang="en-GB" sz="1550" dirty="0"/>
          </a:p>
        </p:txBody>
      </p:sp>
      <p:sp>
        <p:nvSpPr>
          <p:cNvPr id="6" name="Slide Number Placeholder 5"/>
          <p:cNvSpPr>
            <a:spLocks noGrp="1"/>
          </p:cNvSpPr>
          <p:nvPr>
            <p:ph type="sldNum" sz="quarter" idx="12"/>
          </p:nvPr>
        </p:nvSpPr>
        <p:spPr/>
        <p:txBody>
          <a:bodyPr/>
          <a:lstStyle/>
          <a:p>
            <a:fld id="{313880FF-B11A-4FA9-B5CC-7226C1B8517C}" type="slidenum">
              <a:rPr lang="en-GB" smtClean="0"/>
              <a:pPr/>
              <a:t>7</a:t>
            </a:fld>
            <a:endParaRPr lang="en-GB" dirty="0"/>
          </a:p>
        </p:txBody>
      </p:sp>
      <p:sp>
        <p:nvSpPr>
          <p:cNvPr id="7" name="Text Placeholder 1"/>
          <p:cNvSpPr>
            <a:spLocks noGrp="1"/>
          </p:cNvSpPr>
          <p:nvPr>
            <p:ph type="body" sz="quarter" idx="13"/>
          </p:nvPr>
        </p:nvSpPr>
        <p:spPr>
          <a:xfrm>
            <a:off x="395536" y="683559"/>
            <a:ext cx="8388000" cy="513193"/>
          </a:xfrm>
        </p:spPr>
        <p:txBody>
          <a:bodyPr/>
          <a:lstStyle/>
          <a:p>
            <a:r>
              <a:rPr lang="en-GB" dirty="0" smtClean="0"/>
              <a:t>Top 10 Actions</a:t>
            </a:r>
          </a:p>
        </p:txBody>
      </p:sp>
      <p:sp>
        <p:nvSpPr>
          <p:cNvPr id="8" name="Title 5"/>
          <p:cNvSpPr txBox="1">
            <a:spLocks/>
          </p:cNvSpPr>
          <p:nvPr/>
        </p:nvSpPr>
        <p:spPr>
          <a:xfrm>
            <a:off x="395536" y="224644"/>
            <a:ext cx="8388000" cy="456389"/>
          </a:xfrm>
          <a:prstGeom prst="rect">
            <a:avLst/>
          </a:prstGeom>
        </p:spPr>
        <p:txBody>
          <a:bodyPr vert="horz" lIns="0" tIns="0" rIns="0" bIns="0" rtlCol="0" anchor="b" anchorCtr="0">
            <a:noAutofit/>
          </a:bodyPr>
          <a:lstStyle>
            <a:lvl1pPr algn="l" defTabSz="914400" rtl="0" eaLnBrk="1" latinLnBrk="0" hangingPunct="1">
              <a:spcBef>
                <a:spcPct val="0"/>
              </a:spcBef>
              <a:buNone/>
              <a:defRPr sz="3000" kern="1200">
                <a:solidFill>
                  <a:schemeClr val="accent2"/>
                </a:solidFill>
                <a:latin typeface="+mj-lt"/>
                <a:ea typeface="+mj-ea"/>
                <a:cs typeface="+mj-cs"/>
              </a:defRPr>
            </a:lvl1pPr>
          </a:lstStyle>
          <a:p>
            <a:r>
              <a:rPr lang="en-GB" dirty="0" smtClean="0"/>
              <a:t>Action Plan</a:t>
            </a:r>
            <a:endParaRPr lang="en-GB" dirty="0"/>
          </a:p>
        </p:txBody>
      </p:sp>
      <p:sp>
        <p:nvSpPr>
          <p:cNvPr id="20" name="Freeform 73"/>
          <p:cNvSpPr>
            <a:spLocks noChangeAspect="1" noEditPoints="1"/>
          </p:cNvSpPr>
          <p:nvPr/>
        </p:nvSpPr>
        <p:spPr bwMode="auto">
          <a:xfrm>
            <a:off x="359532" y="3248980"/>
            <a:ext cx="392395" cy="150609"/>
          </a:xfrm>
          <a:custGeom>
            <a:avLst/>
            <a:gdLst>
              <a:gd name="T0" fmla="*/ 378 w 784"/>
              <a:gd name="T1" fmla="*/ 149 h 292"/>
              <a:gd name="T2" fmla="*/ 378 w 784"/>
              <a:gd name="T3" fmla="*/ 149 h 292"/>
              <a:gd name="T4" fmla="*/ 318 w 784"/>
              <a:gd name="T5" fmla="*/ 88 h 292"/>
              <a:gd name="T6" fmla="*/ 378 w 784"/>
              <a:gd name="T7" fmla="*/ 28 h 292"/>
              <a:gd name="T8" fmla="*/ 439 w 784"/>
              <a:gd name="T9" fmla="*/ 88 h 292"/>
              <a:gd name="T10" fmla="*/ 378 w 784"/>
              <a:gd name="T11" fmla="*/ 149 h 292"/>
              <a:gd name="T12" fmla="*/ 468 w 784"/>
              <a:gd name="T13" fmla="*/ 88 h 292"/>
              <a:gd name="T14" fmla="*/ 468 w 784"/>
              <a:gd name="T15" fmla="*/ 88 h 292"/>
              <a:gd name="T16" fmla="*/ 378 w 784"/>
              <a:gd name="T17" fmla="*/ 0 h 292"/>
              <a:gd name="T18" fmla="*/ 289 w 784"/>
              <a:gd name="T19" fmla="*/ 88 h 292"/>
              <a:gd name="T20" fmla="*/ 332 w 784"/>
              <a:gd name="T21" fmla="*/ 165 h 292"/>
              <a:gd name="T22" fmla="*/ 332 w 784"/>
              <a:gd name="T23" fmla="*/ 292 h 292"/>
              <a:gd name="T24" fmla="*/ 378 w 784"/>
              <a:gd name="T25" fmla="*/ 245 h 292"/>
              <a:gd name="T26" fmla="*/ 425 w 784"/>
              <a:gd name="T27" fmla="*/ 292 h 292"/>
              <a:gd name="T28" fmla="*/ 425 w 784"/>
              <a:gd name="T29" fmla="*/ 165 h 292"/>
              <a:gd name="T30" fmla="*/ 468 w 784"/>
              <a:gd name="T31" fmla="*/ 88 h 292"/>
              <a:gd name="T32" fmla="*/ 267 w 784"/>
              <a:gd name="T33" fmla="*/ 88 h 292"/>
              <a:gd name="T34" fmla="*/ 267 w 784"/>
              <a:gd name="T35" fmla="*/ 88 h 292"/>
              <a:gd name="T36" fmla="*/ 313 w 784"/>
              <a:gd name="T37" fmla="*/ 5 h 292"/>
              <a:gd name="T38" fmla="*/ 32 w 784"/>
              <a:gd name="T39" fmla="*/ 5 h 292"/>
              <a:gd name="T40" fmla="*/ 32 w 784"/>
              <a:gd name="T41" fmla="*/ 5 h 292"/>
              <a:gd name="T42" fmla="*/ 0 w 784"/>
              <a:gd name="T43" fmla="*/ 90 h 292"/>
              <a:gd name="T44" fmla="*/ 32 w 784"/>
              <a:gd name="T45" fmla="*/ 175 h 292"/>
              <a:gd name="T46" fmla="*/ 32 w 784"/>
              <a:gd name="T47" fmla="*/ 175 h 292"/>
              <a:gd name="T48" fmla="*/ 318 w 784"/>
              <a:gd name="T49" fmla="*/ 175 h 292"/>
              <a:gd name="T50" fmla="*/ 267 w 784"/>
              <a:gd name="T51" fmla="*/ 88 h 292"/>
              <a:gd name="T52" fmla="*/ 782 w 784"/>
              <a:gd name="T53" fmla="*/ 66 h 292"/>
              <a:gd name="T54" fmla="*/ 782 w 784"/>
              <a:gd name="T55" fmla="*/ 66 h 292"/>
              <a:gd name="T56" fmla="*/ 782 w 784"/>
              <a:gd name="T57" fmla="*/ 65 h 292"/>
              <a:gd name="T58" fmla="*/ 782 w 784"/>
              <a:gd name="T59" fmla="*/ 63 h 292"/>
              <a:gd name="T60" fmla="*/ 772 w 784"/>
              <a:gd name="T61" fmla="*/ 31 h 292"/>
              <a:gd name="T62" fmla="*/ 746 w 784"/>
              <a:gd name="T63" fmla="*/ 8 h 292"/>
              <a:gd name="T64" fmla="*/ 720 w 784"/>
              <a:gd name="T65" fmla="*/ 31 h 292"/>
              <a:gd name="T66" fmla="*/ 708 w 784"/>
              <a:gd name="T67" fmla="*/ 90 h 292"/>
              <a:gd name="T68" fmla="*/ 720 w 784"/>
              <a:gd name="T69" fmla="*/ 149 h 292"/>
              <a:gd name="T70" fmla="*/ 746 w 784"/>
              <a:gd name="T71" fmla="*/ 172 h 292"/>
              <a:gd name="T72" fmla="*/ 772 w 784"/>
              <a:gd name="T73" fmla="*/ 149 h 292"/>
              <a:gd name="T74" fmla="*/ 782 w 784"/>
              <a:gd name="T75" fmla="*/ 117 h 292"/>
              <a:gd name="T76" fmla="*/ 782 w 784"/>
              <a:gd name="T77" fmla="*/ 114 h 292"/>
              <a:gd name="T78" fmla="*/ 782 w 784"/>
              <a:gd name="T79" fmla="*/ 113 h 292"/>
              <a:gd name="T80" fmla="*/ 784 w 784"/>
              <a:gd name="T81" fmla="*/ 90 h 292"/>
              <a:gd name="T82" fmla="*/ 782 w 784"/>
              <a:gd name="T83" fmla="*/ 66 h 292"/>
              <a:gd name="T84" fmla="*/ 687 w 784"/>
              <a:gd name="T85" fmla="*/ 90 h 292"/>
              <a:gd name="T86" fmla="*/ 687 w 784"/>
              <a:gd name="T87" fmla="*/ 90 h 292"/>
              <a:gd name="T88" fmla="*/ 719 w 784"/>
              <a:gd name="T89" fmla="*/ 5 h 292"/>
              <a:gd name="T90" fmla="*/ 443 w 784"/>
              <a:gd name="T91" fmla="*/ 5 h 292"/>
              <a:gd name="T92" fmla="*/ 490 w 784"/>
              <a:gd name="T93" fmla="*/ 88 h 292"/>
              <a:gd name="T94" fmla="*/ 439 w 784"/>
              <a:gd name="T95" fmla="*/ 175 h 292"/>
              <a:gd name="T96" fmla="*/ 719 w 784"/>
              <a:gd name="T97" fmla="*/ 175 h 292"/>
              <a:gd name="T98" fmla="*/ 687 w 784"/>
              <a:gd name="T99" fmla="*/ 9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4" h="292">
                <a:moveTo>
                  <a:pt x="378" y="149"/>
                </a:moveTo>
                <a:lnTo>
                  <a:pt x="378" y="149"/>
                </a:lnTo>
                <a:cubicBezTo>
                  <a:pt x="345" y="149"/>
                  <a:pt x="318" y="122"/>
                  <a:pt x="318" y="88"/>
                </a:cubicBezTo>
                <a:cubicBezTo>
                  <a:pt x="318" y="55"/>
                  <a:pt x="345" y="28"/>
                  <a:pt x="378" y="28"/>
                </a:cubicBezTo>
                <a:cubicBezTo>
                  <a:pt x="412" y="28"/>
                  <a:pt x="439" y="55"/>
                  <a:pt x="439" y="88"/>
                </a:cubicBezTo>
                <a:cubicBezTo>
                  <a:pt x="439" y="122"/>
                  <a:pt x="412" y="149"/>
                  <a:pt x="378" y="149"/>
                </a:cubicBezTo>
                <a:close/>
                <a:moveTo>
                  <a:pt x="468" y="88"/>
                </a:moveTo>
                <a:lnTo>
                  <a:pt x="468" y="88"/>
                </a:lnTo>
                <a:cubicBezTo>
                  <a:pt x="468" y="39"/>
                  <a:pt x="428" y="0"/>
                  <a:pt x="378" y="0"/>
                </a:cubicBezTo>
                <a:cubicBezTo>
                  <a:pt x="329" y="0"/>
                  <a:pt x="289" y="39"/>
                  <a:pt x="289" y="88"/>
                </a:cubicBezTo>
                <a:cubicBezTo>
                  <a:pt x="289" y="121"/>
                  <a:pt x="306" y="149"/>
                  <a:pt x="332" y="165"/>
                </a:cubicBezTo>
                <a:lnTo>
                  <a:pt x="332" y="292"/>
                </a:lnTo>
                <a:lnTo>
                  <a:pt x="378" y="245"/>
                </a:lnTo>
                <a:lnTo>
                  <a:pt x="425" y="292"/>
                </a:lnTo>
                <a:lnTo>
                  <a:pt x="425" y="165"/>
                </a:lnTo>
                <a:cubicBezTo>
                  <a:pt x="451" y="149"/>
                  <a:pt x="468" y="121"/>
                  <a:pt x="468" y="88"/>
                </a:cubicBezTo>
                <a:close/>
                <a:moveTo>
                  <a:pt x="267" y="88"/>
                </a:moveTo>
                <a:lnTo>
                  <a:pt x="267" y="88"/>
                </a:lnTo>
                <a:cubicBezTo>
                  <a:pt x="267" y="53"/>
                  <a:pt x="285" y="22"/>
                  <a:pt x="313" y="5"/>
                </a:cubicBezTo>
                <a:lnTo>
                  <a:pt x="32" y="5"/>
                </a:lnTo>
                <a:lnTo>
                  <a:pt x="32" y="5"/>
                </a:lnTo>
                <a:cubicBezTo>
                  <a:pt x="14" y="8"/>
                  <a:pt x="0" y="45"/>
                  <a:pt x="0" y="90"/>
                </a:cubicBezTo>
                <a:cubicBezTo>
                  <a:pt x="0" y="135"/>
                  <a:pt x="14" y="172"/>
                  <a:pt x="32" y="175"/>
                </a:cubicBezTo>
                <a:lnTo>
                  <a:pt x="32" y="175"/>
                </a:lnTo>
                <a:lnTo>
                  <a:pt x="318" y="175"/>
                </a:lnTo>
                <a:cubicBezTo>
                  <a:pt x="287" y="158"/>
                  <a:pt x="267" y="126"/>
                  <a:pt x="267" y="88"/>
                </a:cubicBezTo>
                <a:close/>
                <a:moveTo>
                  <a:pt x="782" y="66"/>
                </a:moveTo>
                <a:lnTo>
                  <a:pt x="782" y="66"/>
                </a:lnTo>
                <a:cubicBezTo>
                  <a:pt x="782" y="66"/>
                  <a:pt x="782" y="66"/>
                  <a:pt x="782" y="65"/>
                </a:cubicBezTo>
                <a:cubicBezTo>
                  <a:pt x="782" y="64"/>
                  <a:pt x="782" y="64"/>
                  <a:pt x="782" y="63"/>
                </a:cubicBezTo>
                <a:cubicBezTo>
                  <a:pt x="779" y="51"/>
                  <a:pt x="776" y="40"/>
                  <a:pt x="772" y="31"/>
                </a:cubicBezTo>
                <a:cubicBezTo>
                  <a:pt x="765" y="16"/>
                  <a:pt x="755" y="8"/>
                  <a:pt x="746" y="8"/>
                </a:cubicBezTo>
                <a:cubicBezTo>
                  <a:pt x="737" y="8"/>
                  <a:pt x="727" y="16"/>
                  <a:pt x="720" y="31"/>
                </a:cubicBezTo>
                <a:cubicBezTo>
                  <a:pt x="713" y="46"/>
                  <a:pt x="708" y="67"/>
                  <a:pt x="708" y="90"/>
                </a:cubicBezTo>
                <a:cubicBezTo>
                  <a:pt x="708" y="113"/>
                  <a:pt x="713" y="134"/>
                  <a:pt x="720" y="149"/>
                </a:cubicBezTo>
                <a:cubicBezTo>
                  <a:pt x="727" y="164"/>
                  <a:pt x="737" y="172"/>
                  <a:pt x="746" y="172"/>
                </a:cubicBezTo>
                <a:cubicBezTo>
                  <a:pt x="755" y="172"/>
                  <a:pt x="765" y="164"/>
                  <a:pt x="772" y="149"/>
                </a:cubicBezTo>
                <a:cubicBezTo>
                  <a:pt x="776" y="140"/>
                  <a:pt x="780" y="129"/>
                  <a:pt x="782" y="117"/>
                </a:cubicBezTo>
                <a:cubicBezTo>
                  <a:pt x="782" y="116"/>
                  <a:pt x="782" y="115"/>
                  <a:pt x="782" y="114"/>
                </a:cubicBezTo>
                <a:cubicBezTo>
                  <a:pt x="782" y="114"/>
                  <a:pt x="782" y="114"/>
                  <a:pt x="782" y="113"/>
                </a:cubicBezTo>
                <a:cubicBezTo>
                  <a:pt x="783" y="106"/>
                  <a:pt x="784" y="98"/>
                  <a:pt x="784" y="90"/>
                </a:cubicBezTo>
                <a:cubicBezTo>
                  <a:pt x="784" y="82"/>
                  <a:pt x="783" y="74"/>
                  <a:pt x="782" y="66"/>
                </a:cubicBezTo>
                <a:close/>
                <a:moveTo>
                  <a:pt x="687" y="90"/>
                </a:moveTo>
                <a:lnTo>
                  <a:pt x="687" y="90"/>
                </a:lnTo>
                <a:cubicBezTo>
                  <a:pt x="687" y="50"/>
                  <a:pt x="699" y="15"/>
                  <a:pt x="719" y="5"/>
                </a:cubicBezTo>
                <a:lnTo>
                  <a:pt x="443" y="5"/>
                </a:lnTo>
                <a:cubicBezTo>
                  <a:pt x="471" y="22"/>
                  <a:pt x="490" y="53"/>
                  <a:pt x="490" y="88"/>
                </a:cubicBezTo>
                <a:cubicBezTo>
                  <a:pt x="490" y="126"/>
                  <a:pt x="469" y="158"/>
                  <a:pt x="439" y="175"/>
                </a:cubicBezTo>
                <a:lnTo>
                  <a:pt x="719" y="175"/>
                </a:lnTo>
                <a:cubicBezTo>
                  <a:pt x="699" y="164"/>
                  <a:pt x="687" y="130"/>
                  <a:pt x="687" y="90"/>
                </a:cubicBezTo>
                <a:close/>
              </a:path>
            </a:pathLst>
          </a:custGeom>
          <a:solidFill>
            <a:schemeClr val="accent2">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77"/>
          <p:cNvSpPr>
            <a:spLocks noChangeAspect="1" noEditPoints="1"/>
          </p:cNvSpPr>
          <p:nvPr/>
        </p:nvSpPr>
        <p:spPr bwMode="auto">
          <a:xfrm>
            <a:off x="395536" y="4077072"/>
            <a:ext cx="279096" cy="277815"/>
          </a:xfrm>
          <a:custGeom>
            <a:avLst/>
            <a:gdLst>
              <a:gd name="T0" fmla="*/ 0 w 92"/>
              <a:gd name="T1" fmla="*/ 46 h 92"/>
              <a:gd name="T2" fmla="*/ 92 w 92"/>
              <a:gd name="T3" fmla="*/ 46 h 92"/>
              <a:gd name="T4" fmla="*/ 71 w 92"/>
              <a:gd name="T5" fmla="*/ 77 h 92"/>
              <a:gd name="T6" fmla="*/ 67 w 92"/>
              <a:gd name="T7" fmla="*/ 81 h 92"/>
              <a:gd name="T8" fmla="*/ 54 w 92"/>
              <a:gd name="T9" fmla="*/ 86 h 92"/>
              <a:gd name="T10" fmla="*/ 53 w 92"/>
              <a:gd name="T11" fmla="*/ 83 h 92"/>
              <a:gd name="T12" fmla="*/ 47 w 92"/>
              <a:gd name="T13" fmla="*/ 77 h 92"/>
              <a:gd name="T14" fmla="*/ 48 w 92"/>
              <a:gd name="T15" fmla="*/ 71 h 92"/>
              <a:gd name="T16" fmla="*/ 48 w 92"/>
              <a:gd name="T17" fmla="*/ 67 h 92"/>
              <a:gd name="T18" fmla="*/ 36 w 92"/>
              <a:gd name="T19" fmla="*/ 61 h 92"/>
              <a:gd name="T20" fmla="*/ 25 w 92"/>
              <a:gd name="T21" fmla="*/ 54 h 92"/>
              <a:gd name="T22" fmla="*/ 22 w 92"/>
              <a:gd name="T23" fmla="*/ 48 h 92"/>
              <a:gd name="T24" fmla="*/ 20 w 92"/>
              <a:gd name="T25" fmla="*/ 45 h 92"/>
              <a:gd name="T26" fmla="*/ 18 w 92"/>
              <a:gd name="T27" fmla="*/ 39 h 92"/>
              <a:gd name="T28" fmla="*/ 20 w 92"/>
              <a:gd name="T29" fmla="*/ 26 h 92"/>
              <a:gd name="T30" fmla="*/ 22 w 92"/>
              <a:gd name="T31" fmla="*/ 17 h 92"/>
              <a:gd name="T32" fmla="*/ 22 w 92"/>
              <a:gd name="T33" fmla="*/ 15 h 92"/>
              <a:gd name="T34" fmla="*/ 31 w 92"/>
              <a:gd name="T35" fmla="*/ 9 h 92"/>
              <a:gd name="T36" fmla="*/ 38 w 92"/>
              <a:gd name="T37" fmla="*/ 9 h 92"/>
              <a:gd name="T38" fmla="*/ 48 w 92"/>
              <a:gd name="T39" fmla="*/ 6 h 92"/>
              <a:gd name="T40" fmla="*/ 51 w 92"/>
              <a:gd name="T41" fmla="*/ 6 h 92"/>
              <a:gd name="T42" fmla="*/ 62 w 92"/>
              <a:gd name="T43" fmla="*/ 14 h 92"/>
              <a:gd name="T44" fmla="*/ 61 w 92"/>
              <a:gd name="T45" fmla="*/ 15 h 92"/>
              <a:gd name="T46" fmla="*/ 53 w 92"/>
              <a:gd name="T47" fmla="*/ 14 h 92"/>
              <a:gd name="T48" fmla="*/ 53 w 92"/>
              <a:gd name="T49" fmla="*/ 15 h 92"/>
              <a:gd name="T50" fmla="*/ 56 w 92"/>
              <a:gd name="T51" fmla="*/ 19 h 92"/>
              <a:gd name="T52" fmla="*/ 66 w 92"/>
              <a:gd name="T53" fmla="*/ 27 h 92"/>
              <a:gd name="T54" fmla="*/ 63 w 92"/>
              <a:gd name="T55" fmla="*/ 29 h 92"/>
              <a:gd name="T56" fmla="*/ 59 w 92"/>
              <a:gd name="T57" fmla="*/ 28 h 92"/>
              <a:gd name="T58" fmla="*/ 58 w 92"/>
              <a:gd name="T59" fmla="*/ 31 h 92"/>
              <a:gd name="T60" fmla="*/ 53 w 92"/>
              <a:gd name="T61" fmla="*/ 40 h 92"/>
              <a:gd name="T62" fmla="*/ 53 w 92"/>
              <a:gd name="T63" fmla="*/ 40 h 92"/>
              <a:gd name="T64" fmla="*/ 50 w 92"/>
              <a:gd name="T65" fmla="*/ 44 h 92"/>
              <a:gd name="T66" fmla="*/ 49 w 92"/>
              <a:gd name="T67" fmla="*/ 50 h 92"/>
              <a:gd name="T68" fmla="*/ 48 w 92"/>
              <a:gd name="T69" fmla="*/ 50 h 92"/>
              <a:gd name="T70" fmla="*/ 41 w 92"/>
              <a:gd name="T71" fmla="*/ 47 h 92"/>
              <a:gd name="T72" fmla="*/ 36 w 92"/>
              <a:gd name="T73" fmla="*/ 46 h 92"/>
              <a:gd name="T74" fmla="*/ 36 w 92"/>
              <a:gd name="T75" fmla="*/ 54 h 92"/>
              <a:gd name="T76" fmla="*/ 38 w 92"/>
              <a:gd name="T77" fmla="*/ 53 h 92"/>
              <a:gd name="T78" fmla="*/ 42 w 92"/>
              <a:gd name="T79" fmla="*/ 52 h 92"/>
              <a:gd name="T80" fmla="*/ 42 w 92"/>
              <a:gd name="T81" fmla="*/ 53 h 92"/>
              <a:gd name="T82" fmla="*/ 43 w 92"/>
              <a:gd name="T83" fmla="*/ 57 h 92"/>
              <a:gd name="T84" fmla="*/ 47 w 92"/>
              <a:gd name="T85" fmla="*/ 59 h 92"/>
              <a:gd name="T86" fmla="*/ 47 w 92"/>
              <a:gd name="T87" fmla="*/ 63 h 92"/>
              <a:gd name="T88" fmla="*/ 51 w 92"/>
              <a:gd name="T89" fmla="*/ 64 h 92"/>
              <a:gd name="T90" fmla="*/ 62 w 92"/>
              <a:gd name="T91" fmla="*/ 61 h 92"/>
              <a:gd name="T92" fmla="*/ 66 w 92"/>
              <a:gd name="T93" fmla="*/ 60 h 92"/>
              <a:gd name="T94" fmla="*/ 70 w 92"/>
              <a:gd name="T95" fmla="*/ 62 h 92"/>
              <a:gd name="T96" fmla="*/ 76 w 92"/>
              <a:gd name="T97" fmla="*/ 64 h 92"/>
              <a:gd name="T98" fmla="*/ 79 w 92"/>
              <a:gd name="T99" fmla="*/ 64 h 92"/>
              <a:gd name="T100" fmla="*/ 79 w 92"/>
              <a:gd name="T101" fmla="*/ 6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2">
                <a:moveTo>
                  <a:pt x="46" y="0"/>
                </a:moveTo>
                <a:cubicBezTo>
                  <a:pt x="20" y="0"/>
                  <a:pt x="0" y="20"/>
                  <a:pt x="0" y="46"/>
                </a:cubicBezTo>
                <a:cubicBezTo>
                  <a:pt x="0" y="72"/>
                  <a:pt x="20" y="92"/>
                  <a:pt x="46" y="92"/>
                </a:cubicBezTo>
                <a:cubicBezTo>
                  <a:pt x="72" y="92"/>
                  <a:pt x="92" y="72"/>
                  <a:pt x="92" y="46"/>
                </a:cubicBezTo>
                <a:cubicBezTo>
                  <a:pt x="92" y="20"/>
                  <a:pt x="72" y="0"/>
                  <a:pt x="46" y="0"/>
                </a:cubicBezTo>
                <a:close/>
                <a:moveTo>
                  <a:pt x="71" y="77"/>
                </a:moveTo>
                <a:cubicBezTo>
                  <a:pt x="70" y="78"/>
                  <a:pt x="70" y="78"/>
                  <a:pt x="70" y="78"/>
                </a:cubicBezTo>
                <a:cubicBezTo>
                  <a:pt x="69" y="79"/>
                  <a:pt x="68" y="80"/>
                  <a:pt x="67" y="81"/>
                </a:cubicBezTo>
                <a:cubicBezTo>
                  <a:pt x="64" y="83"/>
                  <a:pt x="59" y="86"/>
                  <a:pt x="54" y="86"/>
                </a:cubicBezTo>
                <a:cubicBezTo>
                  <a:pt x="54" y="86"/>
                  <a:pt x="54" y="86"/>
                  <a:pt x="54" y="86"/>
                </a:cubicBezTo>
                <a:cubicBezTo>
                  <a:pt x="53" y="86"/>
                  <a:pt x="53" y="86"/>
                  <a:pt x="53" y="86"/>
                </a:cubicBezTo>
                <a:cubicBezTo>
                  <a:pt x="52" y="85"/>
                  <a:pt x="53" y="84"/>
                  <a:pt x="53" y="83"/>
                </a:cubicBezTo>
                <a:cubicBezTo>
                  <a:pt x="54" y="82"/>
                  <a:pt x="54" y="82"/>
                  <a:pt x="54" y="82"/>
                </a:cubicBezTo>
                <a:cubicBezTo>
                  <a:pt x="50" y="82"/>
                  <a:pt x="49" y="79"/>
                  <a:pt x="47" y="77"/>
                </a:cubicBezTo>
                <a:cubicBezTo>
                  <a:pt x="47" y="76"/>
                  <a:pt x="47" y="76"/>
                  <a:pt x="47" y="76"/>
                </a:cubicBezTo>
                <a:cubicBezTo>
                  <a:pt x="46" y="73"/>
                  <a:pt x="48" y="72"/>
                  <a:pt x="48" y="71"/>
                </a:cubicBezTo>
                <a:cubicBezTo>
                  <a:pt x="50" y="69"/>
                  <a:pt x="50" y="68"/>
                  <a:pt x="50" y="67"/>
                </a:cubicBezTo>
                <a:cubicBezTo>
                  <a:pt x="49" y="67"/>
                  <a:pt x="49" y="67"/>
                  <a:pt x="48" y="67"/>
                </a:cubicBezTo>
                <a:cubicBezTo>
                  <a:pt x="45" y="67"/>
                  <a:pt x="43" y="66"/>
                  <a:pt x="41" y="63"/>
                </a:cubicBezTo>
                <a:cubicBezTo>
                  <a:pt x="40" y="62"/>
                  <a:pt x="38" y="61"/>
                  <a:pt x="36" y="61"/>
                </a:cubicBezTo>
                <a:cubicBezTo>
                  <a:pt x="32" y="59"/>
                  <a:pt x="28" y="57"/>
                  <a:pt x="25" y="55"/>
                </a:cubicBezTo>
                <a:cubicBezTo>
                  <a:pt x="25" y="54"/>
                  <a:pt x="25" y="54"/>
                  <a:pt x="25" y="54"/>
                </a:cubicBezTo>
                <a:cubicBezTo>
                  <a:pt x="25" y="54"/>
                  <a:pt x="25" y="54"/>
                  <a:pt x="25" y="54"/>
                </a:cubicBezTo>
                <a:cubicBezTo>
                  <a:pt x="25" y="51"/>
                  <a:pt x="24" y="50"/>
                  <a:pt x="22" y="48"/>
                </a:cubicBezTo>
                <a:cubicBezTo>
                  <a:pt x="21" y="47"/>
                  <a:pt x="21" y="47"/>
                  <a:pt x="20" y="46"/>
                </a:cubicBezTo>
                <a:cubicBezTo>
                  <a:pt x="20" y="45"/>
                  <a:pt x="20" y="45"/>
                  <a:pt x="20" y="45"/>
                </a:cubicBezTo>
                <a:cubicBezTo>
                  <a:pt x="20" y="45"/>
                  <a:pt x="20" y="45"/>
                  <a:pt x="20" y="45"/>
                </a:cubicBezTo>
                <a:cubicBezTo>
                  <a:pt x="20" y="42"/>
                  <a:pt x="19" y="41"/>
                  <a:pt x="18" y="39"/>
                </a:cubicBezTo>
                <a:cubicBezTo>
                  <a:pt x="18" y="38"/>
                  <a:pt x="18" y="37"/>
                  <a:pt x="18" y="36"/>
                </a:cubicBezTo>
                <a:cubicBezTo>
                  <a:pt x="18" y="32"/>
                  <a:pt x="19" y="29"/>
                  <a:pt x="20" y="26"/>
                </a:cubicBezTo>
                <a:cubicBezTo>
                  <a:pt x="21" y="23"/>
                  <a:pt x="23" y="21"/>
                  <a:pt x="23" y="18"/>
                </a:cubicBezTo>
                <a:cubicBezTo>
                  <a:pt x="23" y="17"/>
                  <a:pt x="23" y="17"/>
                  <a:pt x="22" y="17"/>
                </a:cubicBezTo>
                <a:cubicBezTo>
                  <a:pt x="22" y="17"/>
                  <a:pt x="21" y="16"/>
                  <a:pt x="21" y="15"/>
                </a:cubicBezTo>
                <a:cubicBezTo>
                  <a:pt x="22" y="15"/>
                  <a:pt x="22" y="15"/>
                  <a:pt x="22" y="15"/>
                </a:cubicBezTo>
                <a:cubicBezTo>
                  <a:pt x="22" y="14"/>
                  <a:pt x="22" y="14"/>
                  <a:pt x="22" y="14"/>
                </a:cubicBezTo>
                <a:cubicBezTo>
                  <a:pt x="24" y="12"/>
                  <a:pt x="27" y="9"/>
                  <a:pt x="31" y="9"/>
                </a:cubicBezTo>
                <a:cubicBezTo>
                  <a:pt x="32" y="9"/>
                  <a:pt x="33" y="10"/>
                  <a:pt x="33" y="10"/>
                </a:cubicBezTo>
                <a:cubicBezTo>
                  <a:pt x="35" y="10"/>
                  <a:pt x="37" y="9"/>
                  <a:pt x="38" y="9"/>
                </a:cubicBezTo>
                <a:cubicBezTo>
                  <a:pt x="41" y="9"/>
                  <a:pt x="45" y="8"/>
                  <a:pt x="48" y="6"/>
                </a:cubicBezTo>
                <a:cubicBezTo>
                  <a:pt x="48" y="6"/>
                  <a:pt x="48" y="6"/>
                  <a:pt x="48" y="6"/>
                </a:cubicBezTo>
                <a:cubicBezTo>
                  <a:pt x="51" y="6"/>
                  <a:pt x="51" y="6"/>
                  <a:pt x="51" y="6"/>
                </a:cubicBezTo>
                <a:cubicBezTo>
                  <a:pt x="51" y="6"/>
                  <a:pt x="51" y="6"/>
                  <a:pt x="51" y="6"/>
                </a:cubicBezTo>
                <a:cubicBezTo>
                  <a:pt x="53" y="7"/>
                  <a:pt x="55" y="8"/>
                  <a:pt x="57" y="8"/>
                </a:cubicBezTo>
                <a:cubicBezTo>
                  <a:pt x="60" y="9"/>
                  <a:pt x="63" y="10"/>
                  <a:pt x="62" y="14"/>
                </a:cubicBezTo>
                <a:cubicBezTo>
                  <a:pt x="62" y="15"/>
                  <a:pt x="62" y="15"/>
                  <a:pt x="62" y="15"/>
                </a:cubicBezTo>
                <a:cubicBezTo>
                  <a:pt x="61" y="15"/>
                  <a:pt x="61" y="15"/>
                  <a:pt x="61" y="15"/>
                </a:cubicBezTo>
                <a:cubicBezTo>
                  <a:pt x="61" y="15"/>
                  <a:pt x="60" y="15"/>
                  <a:pt x="60" y="15"/>
                </a:cubicBezTo>
                <a:cubicBezTo>
                  <a:pt x="58" y="15"/>
                  <a:pt x="55" y="14"/>
                  <a:pt x="53" y="14"/>
                </a:cubicBezTo>
                <a:cubicBezTo>
                  <a:pt x="53" y="14"/>
                  <a:pt x="53" y="14"/>
                  <a:pt x="53" y="14"/>
                </a:cubicBezTo>
                <a:cubicBezTo>
                  <a:pt x="53" y="14"/>
                  <a:pt x="53" y="15"/>
                  <a:pt x="53" y="15"/>
                </a:cubicBezTo>
                <a:cubicBezTo>
                  <a:pt x="53" y="16"/>
                  <a:pt x="53" y="16"/>
                  <a:pt x="53" y="17"/>
                </a:cubicBezTo>
                <a:cubicBezTo>
                  <a:pt x="54" y="18"/>
                  <a:pt x="55" y="18"/>
                  <a:pt x="56" y="19"/>
                </a:cubicBezTo>
                <a:cubicBezTo>
                  <a:pt x="60" y="21"/>
                  <a:pt x="64" y="23"/>
                  <a:pt x="66" y="26"/>
                </a:cubicBezTo>
                <a:cubicBezTo>
                  <a:pt x="66" y="27"/>
                  <a:pt x="66" y="27"/>
                  <a:pt x="66" y="27"/>
                </a:cubicBezTo>
                <a:cubicBezTo>
                  <a:pt x="66" y="27"/>
                  <a:pt x="66" y="27"/>
                  <a:pt x="66" y="27"/>
                </a:cubicBezTo>
                <a:cubicBezTo>
                  <a:pt x="65" y="28"/>
                  <a:pt x="64" y="29"/>
                  <a:pt x="63" y="29"/>
                </a:cubicBezTo>
                <a:cubicBezTo>
                  <a:pt x="62" y="29"/>
                  <a:pt x="61" y="29"/>
                  <a:pt x="60" y="28"/>
                </a:cubicBezTo>
                <a:cubicBezTo>
                  <a:pt x="60" y="28"/>
                  <a:pt x="59" y="28"/>
                  <a:pt x="59" y="28"/>
                </a:cubicBezTo>
                <a:cubicBezTo>
                  <a:pt x="58" y="29"/>
                  <a:pt x="58" y="29"/>
                  <a:pt x="58" y="30"/>
                </a:cubicBezTo>
                <a:cubicBezTo>
                  <a:pt x="58" y="31"/>
                  <a:pt x="58" y="31"/>
                  <a:pt x="58" y="31"/>
                </a:cubicBezTo>
                <a:cubicBezTo>
                  <a:pt x="58" y="31"/>
                  <a:pt x="58" y="31"/>
                  <a:pt x="58" y="31"/>
                </a:cubicBezTo>
                <a:cubicBezTo>
                  <a:pt x="54" y="33"/>
                  <a:pt x="53" y="34"/>
                  <a:pt x="53" y="40"/>
                </a:cubicBezTo>
                <a:cubicBezTo>
                  <a:pt x="53" y="40"/>
                  <a:pt x="53" y="40"/>
                  <a:pt x="53" y="40"/>
                </a:cubicBezTo>
                <a:cubicBezTo>
                  <a:pt x="53" y="40"/>
                  <a:pt x="53" y="40"/>
                  <a:pt x="53" y="40"/>
                </a:cubicBezTo>
                <a:cubicBezTo>
                  <a:pt x="52" y="41"/>
                  <a:pt x="52" y="41"/>
                  <a:pt x="51" y="42"/>
                </a:cubicBezTo>
                <a:cubicBezTo>
                  <a:pt x="51" y="43"/>
                  <a:pt x="50" y="43"/>
                  <a:pt x="50" y="44"/>
                </a:cubicBezTo>
                <a:cubicBezTo>
                  <a:pt x="50" y="45"/>
                  <a:pt x="50" y="46"/>
                  <a:pt x="50" y="46"/>
                </a:cubicBezTo>
                <a:cubicBezTo>
                  <a:pt x="50" y="47"/>
                  <a:pt x="50" y="49"/>
                  <a:pt x="49" y="50"/>
                </a:cubicBezTo>
                <a:cubicBezTo>
                  <a:pt x="49" y="50"/>
                  <a:pt x="49" y="50"/>
                  <a:pt x="49" y="50"/>
                </a:cubicBezTo>
                <a:cubicBezTo>
                  <a:pt x="48" y="50"/>
                  <a:pt x="48" y="50"/>
                  <a:pt x="48" y="50"/>
                </a:cubicBezTo>
                <a:cubicBezTo>
                  <a:pt x="46" y="50"/>
                  <a:pt x="45" y="49"/>
                  <a:pt x="44" y="47"/>
                </a:cubicBezTo>
                <a:cubicBezTo>
                  <a:pt x="43" y="47"/>
                  <a:pt x="42" y="47"/>
                  <a:pt x="41" y="47"/>
                </a:cubicBezTo>
                <a:cubicBezTo>
                  <a:pt x="39" y="47"/>
                  <a:pt x="39" y="47"/>
                  <a:pt x="39" y="47"/>
                </a:cubicBezTo>
                <a:cubicBezTo>
                  <a:pt x="38" y="47"/>
                  <a:pt x="37" y="47"/>
                  <a:pt x="36" y="46"/>
                </a:cubicBezTo>
                <a:cubicBezTo>
                  <a:pt x="35" y="47"/>
                  <a:pt x="34" y="49"/>
                  <a:pt x="34" y="52"/>
                </a:cubicBezTo>
                <a:cubicBezTo>
                  <a:pt x="34" y="53"/>
                  <a:pt x="35" y="54"/>
                  <a:pt x="36" y="54"/>
                </a:cubicBezTo>
                <a:cubicBezTo>
                  <a:pt x="36" y="54"/>
                  <a:pt x="36" y="54"/>
                  <a:pt x="36" y="54"/>
                </a:cubicBezTo>
                <a:cubicBezTo>
                  <a:pt x="37" y="54"/>
                  <a:pt x="38" y="54"/>
                  <a:pt x="38" y="53"/>
                </a:cubicBezTo>
                <a:cubicBezTo>
                  <a:pt x="39" y="53"/>
                  <a:pt x="39" y="52"/>
                  <a:pt x="41" y="52"/>
                </a:cubicBezTo>
                <a:cubicBezTo>
                  <a:pt x="41" y="52"/>
                  <a:pt x="42" y="52"/>
                  <a:pt x="42" y="52"/>
                </a:cubicBezTo>
                <a:cubicBezTo>
                  <a:pt x="42" y="52"/>
                  <a:pt x="42" y="52"/>
                  <a:pt x="42" y="52"/>
                </a:cubicBezTo>
                <a:cubicBezTo>
                  <a:pt x="42" y="53"/>
                  <a:pt x="42" y="53"/>
                  <a:pt x="42" y="53"/>
                </a:cubicBezTo>
                <a:cubicBezTo>
                  <a:pt x="44" y="54"/>
                  <a:pt x="43" y="55"/>
                  <a:pt x="43" y="56"/>
                </a:cubicBezTo>
                <a:cubicBezTo>
                  <a:pt x="43" y="56"/>
                  <a:pt x="43" y="57"/>
                  <a:pt x="43" y="57"/>
                </a:cubicBezTo>
                <a:cubicBezTo>
                  <a:pt x="43" y="57"/>
                  <a:pt x="44" y="58"/>
                  <a:pt x="44" y="58"/>
                </a:cubicBezTo>
                <a:cubicBezTo>
                  <a:pt x="45" y="58"/>
                  <a:pt x="46" y="58"/>
                  <a:pt x="47" y="59"/>
                </a:cubicBezTo>
                <a:cubicBezTo>
                  <a:pt x="47" y="60"/>
                  <a:pt x="47" y="61"/>
                  <a:pt x="47" y="61"/>
                </a:cubicBezTo>
                <a:cubicBezTo>
                  <a:pt x="47" y="62"/>
                  <a:pt x="47" y="63"/>
                  <a:pt x="47" y="63"/>
                </a:cubicBezTo>
                <a:cubicBezTo>
                  <a:pt x="47" y="64"/>
                  <a:pt x="47" y="64"/>
                  <a:pt x="48" y="64"/>
                </a:cubicBezTo>
                <a:cubicBezTo>
                  <a:pt x="51" y="64"/>
                  <a:pt x="51" y="64"/>
                  <a:pt x="51" y="64"/>
                </a:cubicBezTo>
                <a:cubicBezTo>
                  <a:pt x="51" y="64"/>
                  <a:pt x="51" y="64"/>
                  <a:pt x="51" y="64"/>
                </a:cubicBezTo>
                <a:cubicBezTo>
                  <a:pt x="54" y="61"/>
                  <a:pt x="58" y="61"/>
                  <a:pt x="62" y="61"/>
                </a:cubicBezTo>
                <a:cubicBezTo>
                  <a:pt x="63" y="60"/>
                  <a:pt x="64" y="60"/>
                  <a:pt x="65" y="60"/>
                </a:cubicBezTo>
                <a:cubicBezTo>
                  <a:pt x="66" y="60"/>
                  <a:pt x="66" y="60"/>
                  <a:pt x="66" y="60"/>
                </a:cubicBezTo>
                <a:cubicBezTo>
                  <a:pt x="66" y="61"/>
                  <a:pt x="66" y="61"/>
                  <a:pt x="66" y="61"/>
                </a:cubicBezTo>
                <a:cubicBezTo>
                  <a:pt x="67" y="61"/>
                  <a:pt x="68" y="62"/>
                  <a:pt x="70" y="62"/>
                </a:cubicBezTo>
                <a:cubicBezTo>
                  <a:pt x="72" y="62"/>
                  <a:pt x="74" y="63"/>
                  <a:pt x="75" y="64"/>
                </a:cubicBezTo>
                <a:cubicBezTo>
                  <a:pt x="76" y="64"/>
                  <a:pt x="76" y="64"/>
                  <a:pt x="76" y="64"/>
                </a:cubicBezTo>
                <a:cubicBezTo>
                  <a:pt x="77" y="64"/>
                  <a:pt x="77" y="64"/>
                  <a:pt x="78" y="64"/>
                </a:cubicBezTo>
                <a:cubicBezTo>
                  <a:pt x="78" y="64"/>
                  <a:pt x="79" y="64"/>
                  <a:pt x="79" y="64"/>
                </a:cubicBezTo>
                <a:cubicBezTo>
                  <a:pt x="80" y="64"/>
                  <a:pt x="80" y="64"/>
                  <a:pt x="80" y="64"/>
                </a:cubicBezTo>
                <a:cubicBezTo>
                  <a:pt x="79" y="65"/>
                  <a:pt x="79" y="65"/>
                  <a:pt x="79" y="65"/>
                </a:cubicBezTo>
                <a:cubicBezTo>
                  <a:pt x="79" y="70"/>
                  <a:pt x="75" y="74"/>
                  <a:pt x="71" y="77"/>
                </a:cubicBezTo>
                <a:close/>
              </a:path>
            </a:pathLst>
          </a:custGeom>
          <a:solidFill>
            <a:schemeClr val="accent5">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4" name="Freeform 302"/>
          <p:cNvSpPr>
            <a:spLocks noChangeAspect="1" noEditPoints="1"/>
          </p:cNvSpPr>
          <p:nvPr/>
        </p:nvSpPr>
        <p:spPr bwMode="auto">
          <a:xfrm>
            <a:off x="327177" y="1862771"/>
            <a:ext cx="320387" cy="270085"/>
          </a:xfrm>
          <a:custGeom>
            <a:avLst/>
            <a:gdLst>
              <a:gd name="T0" fmla="*/ 5863 w 6522"/>
              <a:gd name="T1" fmla="*/ 1280 h 5498"/>
              <a:gd name="T2" fmla="*/ 5871 w 6522"/>
              <a:gd name="T3" fmla="*/ 1300 h 5498"/>
              <a:gd name="T4" fmla="*/ 5875 w 6522"/>
              <a:gd name="T5" fmla="*/ 1970 h 5498"/>
              <a:gd name="T6" fmla="*/ 5857 w 6522"/>
              <a:gd name="T7" fmla="*/ 1980 h 5498"/>
              <a:gd name="T8" fmla="*/ 5837 w 6522"/>
              <a:gd name="T9" fmla="*/ 1974 h 5498"/>
              <a:gd name="T10" fmla="*/ 4474 w 6522"/>
              <a:gd name="T11" fmla="*/ 3088 h 5498"/>
              <a:gd name="T12" fmla="*/ 4480 w 6522"/>
              <a:gd name="T13" fmla="*/ 3223 h 5498"/>
              <a:gd name="T14" fmla="*/ 4399 w 6522"/>
              <a:gd name="T15" fmla="*/ 3373 h 5498"/>
              <a:gd name="T16" fmla="*/ 4248 w 6522"/>
              <a:gd name="T17" fmla="*/ 3454 h 5498"/>
              <a:gd name="T18" fmla="*/ 4084 w 6522"/>
              <a:gd name="T19" fmla="*/ 3440 h 5498"/>
              <a:gd name="T20" fmla="*/ 3962 w 6522"/>
              <a:gd name="T21" fmla="*/ 3351 h 5498"/>
              <a:gd name="T22" fmla="*/ 2976 w 6522"/>
              <a:gd name="T23" fmla="*/ 3256 h 5498"/>
              <a:gd name="T24" fmla="*/ 2836 w 6522"/>
              <a:gd name="T25" fmla="*/ 3326 h 5498"/>
              <a:gd name="T26" fmla="*/ 2665 w 6522"/>
              <a:gd name="T27" fmla="*/ 3308 h 5498"/>
              <a:gd name="T28" fmla="*/ 1640 w 6522"/>
              <a:gd name="T29" fmla="*/ 4101 h 5498"/>
              <a:gd name="T30" fmla="*/ 1534 w 6522"/>
              <a:gd name="T31" fmla="*/ 4230 h 5498"/>
              <a:gd name="T32" fmla="*/ 1367 w 6522"/>
              <a:gd name="T33" fmla="*/ 4281 h 5498"/>
              <a:gd name="T34" fmla="*/ 1203 w 6522"/>
              <a:gd name="T35" fmla="*/ 4230 h 5498"/>
              <a:gd name="T36" fmla="*/ 1094 w 6522"/>
              <a:gd name="T37" fmla="*/ 4099 h 5498"/>
              <a:gd name="T38" fmla="*/ 1078 w 6522"/>
              <a:gd name="T39" fmla="*/ 3925 h 5498"/>
              <a:gd name="T40" fmla="*/ 1158 w 6522"/>
              <a:gd name="T41" fmla="*/ 3775 h 5498"/>
              <a:gd name="T42" fmla="*/ 1308 w 6522"/>
              <a:gd name="T43" fmla="*/ 3694 h 5498"/>
              <a:gd name="T44" fmla="*/ 1470 w 6522"/>
              <a:gd name="T45" fmla="*/ 3708 h 5498"/>
              <a:gd name="T46" fmla="*/ 2485 w 6522"/>
              <a:gd name="T47" fmla="*/ 3053 h 5498"/>
              <a:gd name="T48" fmla="*/ 2507 w 6522"/>
              <a:gd name="T49" fmla="*/ 2918 h 5498"/>
              <a:gd name="T50" fmla="*/ 2616 w 6522"/>
              <a:gd name="T51" fmla="*/ 2788 h 5498"/>
              <a:gd name="T52" fmla="*/ 2780 w 6522"/>
              <a:gd name="T53" fmla="*/ 2738 h 5498"/>
              <a:gd name="T54" fmla="*/ 2929 w 6522"/>
              <a:gd name="T55" fmla="*/ 2778 h 5498"/>
              <a:gd name="T56" fmla="*/ 3033 w 6522"/>
              <a:gd name="T57" fmla="*/ 2881 h 5498"/>
              <a:gd name="T58" fmla="*/ 3964 w 6522"/>
              <a:gd name="T59" fmla="*/ 2972 h 5498"/>
              <a:gd name="T60" fmla="*/ 4086 w 6522"/>
              <a:gd name="T61" fmla="*/ 2884 h 5498"/>
              <a:gd name="T62" fmla="*/ 4227 w 6522"/>
              <a:gd name="T63" fmla="*/ 2871 h 5498"/>
              <a:gd name="T64" fmla="*/ 5329 w 6522"/>
              <a:gd name="T65" fmla="*/ 1555 h 5498"/>
              <a:gd name="T66" fmla="*/ 5177 w 6522"/>
              <a:gd name="T67" fmla="*/ 1424 h 5498"/>
              <a:gd name="T68" fmla="*/ 5178 w 6522"/>
              <a:gd name="T69" fmla="*/ 1405 h 5498"/>
              <a:gd name="T70" fmla="*/ 5194 w 6522"/>
              <a:gd name="T71" fmla="*/ 1393 h 5498"/>
              <a:gd name="T72" fmla="*/ 0 w 6522"/>
              <a:gd name="T73" fmla="*/ 0 h 5498"/>
              <a:gd name="T74" fmla="*/ 629 w 6522"/>
              <a:gd name="T75" fmla="*/ 807 h 5498"/>
              <a:gd name="T76" fmla="*/ 416 w 6522"/>
              <a:gd name="T77" fmla="*/ 2398 h 5498"/>
              <a:gd name="T78" fmla="*/ 416 w 6522"/>
              <a:gd name="T79" fmla="*/ 2695 h 5498"/>
              <a:gd name="T80" fmla="*/ 629 w 6522"/>
              <a:gd name="T81" fmla="*/ 4271 h 5498"/>
              <a:gd name="T82" fmla="*/ 1217 w 6522"/>
              <a:gd name="T83" fmla="*/ 5083 h 5498"/>
              <a:gd name="T84" fmla="*/ 1514 w 6522"/>
              <a:gd name="T85" fmla="*/ 5083 h 5498"/>
              <a:gd name="T86" fmla="*/ 2925 w 6522"/>
              <a:gd name="T87" fmla="*/ 4891 h 5498"/>
              <a:gd name="T88" fmla="*/ 4039 w 6522"/>
              <a:gd name="T89" fmla="*/ 4891 h 5498"/>
              <a:gd name="T90" fmla="*/ 5448 w 6522"/>
              <a:gd name="T91" fmla="*/ 5083 h 5498"/>
              <a:gd name="T92" fmla="*/ 5744 w 6522"/>
              <a:gd name="T93" fmla="*/ 5083 h 5498"/>
              <a:gd name="T94" fmla="*/ 208 w 6522"/>
              <a:gd name="T95" fmla="*/ 5498 h 5498"/>
              <a:gd name="T96" fmla="*/ 77 w 6522"/>
              <a:gd name="T97" fmla="*/ 5452 h 5498"/>
              <a:gd name="T98" fmla="*/ 6 w 6522"/>
              <a:gd name="T99" fmla="*/ 5338 h 5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22" h="5498">
                <a:moveTo>
                  <a:pt x="5847" y="1274"/>
                </a:moveTo>
                <a:lnTo>
                  <a:pt x="5855" y="1274"/>
                </a:lnTo>
                <a:lnTo>
                  <a:pt x="5863" y="1280"/>
                </a:lnTo>
                <a:lnTo>
                  <a:pt x="5867" y="1286"/>
                </a:lnTo>
                <a:lnTo>
                  <a:pt x="5871" y="1292"/>
                </a:lnTo>
                <a:lnTo>
                  <a:pt x="5871" y="1300"/>
                </a:lnTo>
                <a:lnTo>
                  <a:pt x="5879" y="1957"/>
                </a:lnTo>
                <a:lnTo>
                  <a:pt x="5879" y="1965"/>
                </a:lnTo>
                <a:lnTo>
                  <a:pt x="5875" y="1970"/>
                </a:lnTo>
                <a:lnTo>
                  <a:pt x="5869" y="1974"/>
                </a:lnTo>
                <a:lnTo>
                  <a:pt x="5863" y="1978"/>
                </a:lnTo>
                <a:lnTo>
                  <a:pt x="5857" y="1980"/>
                </a:lnTo>
                <a:lnTo>
                  <a:pt x="5851" y="1980"/>
                </a:lnTo>
                <a:lnTo>
                  <a:pt x="5843" y="1978"/>
                </a:lnTo>
                <a:lnTo>
                  <a:pt x="5837" y="1974"/>
                </a:lnTo>
                <a:lnTo>
                  <a:pt x="5693" y="1856"/>
                </a:lnTo>
                <a:lnTo>
                  <a:pt x="5626" y="1800"/>
                </a:lnTo>
                <a:lnTo>
                  <a:pt x="4474" y="3088"/>
                </a:lnTo>
                <a:lnTo>
                  <a:pt x="4482" y="3126"/>
                </a:lnTo>
                <a:lnTo>
                  <a:pt x="4486" y="3163"/>
                </a:lnTo>
                <a:lnTo>
                  <a:pt x="4480" y="3223"/>
                </a:lnTo>
                <a:lnTo>
                  <a:pt x="4462" y="3278"/>
                </a:lnTo>
                <a:lnTo>
                  <a:pt x="4434" y="3330"/>
                </a:lnTo>
                <a:lnTo>
                  <a:pt x="4399" y="3373"/>
                </a:lnTo>
                <a:lnTo>
                  <a:pt x="4355" y="3409"/>
                </a:lnTo>
                <a:lnTo>
                  <a:pt x="4304" y="3436"/>
                </a:lnTo>
                <a:lnTo>
                  <a:pt x="4248" y="3454"/>
                </a:lnTo>
                <a:lnTo>
                  <a:pt x="4189" y="3460"/>
                </a:lnTo>
                <a:lnTo>
                  <a:pt x="4136" y="3454"/>
                </a:lnTo>
                <a:lnTo>
                  <a:pt x="4084" y="3440"/>
                </a:lnTo>
                <a:lnTo>
                  <a:pt x="4039" y="3419"/>
                </a:lnTo>
                <a:lnTo>
                  <a:pt x="3997" y="3389"/>
                </a:lnTo>
                <a:lnTo>
                  <a:pt x="3962" y="3351"/>
                </a:lnTo>
                <a:lnTo>
                  <a:pt x="3932" y="3310"/>
                </a:lnTo>
                <a:lnTo>
                  <a:pt x="3012" y="3219"/>
                </a:lnTo>
                <a:lnTo>
                  <a:pt x="2976" y="3256"/>
                </a:lnTo>
                <a:lnTo>
                  <a:pt x="2935" y="3288"/>
                </a:lnTo>
                <a:lnTo>
                  <a:pt x="2887" y="3310"/>
                </a:lnTo>
                <a:lnTo>
                  <a:pt x="2836" y="3326"/>
                </a:lnTo>
                <a:lnTo>
                  <a:pt x="2780" y="3332"/>
                </a:lnTo>
                <a:lnTo>
                  <a:pt x="2721" y="3324"/>
                </a:lnTo>
                <a:lnTo>
                  <a:pt x="2665" y="3308"/>
                </a:lnTo>
                <a:lnTo>
                  <a:pt x="1664" y="3986"/>
                </a:lnTo>
                <a:lnTo>
                  <a:pt x="1658" y="4046"/>
                </a:lnTo>
                <a:lnTo>
                  <a:pt x="1640" y="4101"/>
                </a:lnTo>
                <a:lnTo>
                  <a:pt x="1613" y="4151"/>
                </a:lnTo>
                <a:lnTo>
                  <a:pt x="1577" y="4194"/>
                </a:lnTo>
                <a:lnTo>
                  <a:pt x="1534" y="4230"/>
                </a:lnTo>
                <a:lnTo>
                  <a:pt x="1484" y="4258"/>
                </a:lnTo>
                <a:lnTo>
                  <a:pt x="1427" y="4275"/>
                </a:lnTo>
                <a:lnTo>
                  <a:pt x="1367" y="4281"/>
                </a:lnTo>
                <a:lnTo>
                  <a:pt x="1308" y="4275"/>
                </a:lnTo>
                <a:lnTo>
                  <a:pt x="1253" y="4258"/>
                </a:lnTo>
                <a:lnTo>
                  <a:pt x="1203" y="4230"/>
                </a:lnTo>
                <a:lnTo>
                  <a:pt x="1158" y="4194"/>
                </a:lnTo>
                <a:lnTo>
                  <a:pt x="1122" y="4151"/>
                </a:lnTo>
                <a:lnTo>
                  <a:pt x="1094" y="4099"/>
                </a:lnTo>
                <a:lnTo>
                  <a:pt x="1078" y="4044"/>
                </a:lnTo>
                <a:lnTo>
                  <a:pt x="1071" y="3984"/>
                </a:lnTo>
                <a:lnTo>
                  <a:pt x="1078" y="3925"/>
                </a:lnTo>
                <a:lnTo>
                  <a:pt x="1094" y="3870"/>
                </a:lnTo>
                <a:lnTo>
                  <a:pt x="1122" y="3818"/>
                </a:lnTo>
                <a:lnTo>
                  <a:pt x="1158" y="3775"/>
                </a:lnTo>
                <a:lnTo>
                  <a:pt x="1203" y="3739"/>
                </a:lnTo>
                <a:lnTo>
                  <a:pt x="1253" y="3711"/>
                </a:lnTo>
                <a:lnTo>
                  <a:pt x="1308" y="3694"/>
                </a:lnTo>
                <a:lnTo>
                  <a:pt x="1367" y="3688"/>
                </a:lnTo>
                <a:lnTo>
                  <a:pt x="1421" y="3694"/>
                </a:lnTo>
                <a:lnTo>
                  <a:pt x="1470" y="3708"/>
                </a:lnTo>
                <a:lnTo>
                  <a:pt x="1516" y="3729"/>
                </a:lnTo>
                <a:lnTo>
                  <a:pt x="2487" y="3070"/>
                </a:lnTo>
                <a:lnTo>
                  <a:pt x="2485" y="3053"/>
                </a:lnTo>
                <a:lnTo>
                  <a:pt x="2485" y="3035"/>
                </a:lnTo>
                <a:lnTo>
                  <a:pt x="2491" y="2974"/>
                </a:lnTo>
                <a:lnTo>
                  <a:pt x="2507" y="2918"/>
                </a:lnTo>
                <a:lnTo>
                  <a:pt x="2535" y="2869"/>
                </a:lnTo>
                <a:lnTo>
                  <a:pt x="2570" y="2825"/>
                </a:lnTo>
                <a:lnTo>
                  <a:pt x="2616" y="2788"/>
                </a:lnTo>
                <a:lnTo>
                  <a:pt x="2665" y="2762"/>
                </a:lnTo>
                <a:lnTo>
                  <a:pt x="2721" y="2744"/>
                </a:lnTo>
                <a:lnTo>
                  <a:pt x="2780" y="2738"/>
                </a:lnTo>
                <a:lnTo>
                  <a:pt x="2834" y="2742"/>
                </a:lnTo>
                <a:lnTo>
                  <a:pt x="2883" y="2756"/>
                </a:lnTo>
                <a:lnTo>
                  <a:pt x="2929" y="2778"/>
                </a:lnTo>
                <a:lnTo>
                  <a:pt x="2968" y="2805"/>
                </a:lnTo>
                <a:lnTo>
                  <a:pt x="3004" y="2839"/>
                </a:lnTo>
                <a:lnTo>
                  <a:pt x="3033" y="2881"/>
                </a:lnTo>
                <a:lnTo>
                  <a:pt x="3055" y="2924"/>
                </a:lnTo>
                <a:lnTo>
                  <a:pt x="3934" y="3011"/>
                </a:lnTo>
                <a:lnTo>
                  <a:pt x="3964" y="2972"/>
                </a:lnTo>
                <a:lnTo>
                  <a:pt x="3999" y="2936"/>
                </a:lnTo>
                <a:lnTo>
                  <a:pt x="4041" y="2906"/>
                </a:lnTo>
                <a:lnTo>
                  <a:pt x="4086" y="2884"/>
                </a:lnTo>
                <a:lnTo>
                  <a:pt x="4136" y="2871"/>
                </a:lnTo>
                <a:lnTo>
                  <a:pt x="4189" y="2867"/>
                </a:lnTo>
                <a:lnTo>
                  <a:pt x="4227" y="2871"/>
                </a:lnTo>
                <a:lnTo>
                  <a:pt x="4264" y="2879"/>
                </a:lnTo>
                <a:lnTo>
                  <a:pt x="5398" y="1612"/>
                </a:lnTo>
                <a:lnTo>
                  <a:pt x="5329" y="1555"/>
                </a:lnTo>
                <a:lnTo>
                  <a:pt x="5184" y="1436"/>
                </a:lnTo>
                <a:lnTo>
                  <a:pt x="5180" y="1430"/>
                </a:lnTo>
                <a:lnTo>
                  <a:pt x="5177" y="1424"/>
                </a:lnTo>
                <a:lnTo>
                  <a:pt x="5175" y="1418"/>
                </a:lnTo>
                <a:lnTo>
                  <a:pt x="5175" y="1411"/>
                </a:lnTo>
                <a:lnTo>
                  <a:pt x="5178" y="1405"/>
                </a:lnTo>
                <a:lnTo>
                  <a:pt x="5182" y="1399"/>
                </a:lnTo>
                <a:lnTo>
                  <a:pt x="5186" y="1395"/>
                </a:lnTo>
                <a:lnTo>
                  <a:pt x="5194" y="1393"/>
                </a:lnTo>
                <a:lnTo>
                  <a:pt x="5839" y="1274"/>
                </a:lnTo>
                <a:lnTo>
                  <a:pt x="5847" y="1274"/>
                </a:lnTo>
                <a:close/>
                <a:moveTo>
                  <a:pt x="0" y="0"/>
                </a:moveTo>
                <a:lnTo>
                  <a:pt x="416" y="0"/>
                </a:lnTo>
                <a:lnTo>
                  <a:pt x="416" y="807"/>
                </a:lnTo>
                <a:lnTo>
                  <a:pt x="629" y="807"/>
                </a:lnTo>
                <a:lnTo>
                  <a:pt x="629" y="1104"/>
                </a:lnTo>
                <a:lnTo>
                  <a:pt x="416" y="1104"/>
                </a:lnTo>
                <a:lnTo>
                  <a:pt x="416" y="2398"/>
                </a:lnTo>
                <a:lnTo>
                  <a:pt x="629" y="2398"/>
                </a:lnTo>
                <a:lnTo>
                  <a:pt x="629" y="2695"/>
                </a:lnTo>
                <a:lnTo>
                  <a:pt x="416" y="2695"/>
                </a:lnTo>
                <a:lnTo>
                  <a:pt x="416" y="3975"/>
                </a:lnTo>
                <a:lnTo>
                  <a:pt x="629" y="3975"/>
                </a:lnTo>
                <a:lnTo>
                  <a:pt x="629" y="4271"/>
                </a:lnTo>
                <a:lnTo>
                  <a:pt x="416" y="4271"/>
                </a:lnTo>
                <a:lnTo>
                  <a:pt x="416" y="5083"/>
                </a:lnTo>
                <a:lnTo>
                  <a:pt x="1217" y="5083"/>
                </a:lnTo>
                <a:lnTo>
                  <a:pt x="1217" y="4891"/>
                </a:lnTo>
                <a:lnTo>
                  <a:pt x="1514" y="4891"/>
                </a:lnTo>
                <a:lnTo>
                  <a:pt x="1514" y="5083"/>
                </a:lnTo>
                <a:lnTo>
                  <a:pt x="2628" y="5083"/>
                </a:lnTo>
                <a:lnTo>
                  <a:pt x="2628" y="4891"/>
                </a:lnTo>
                <a:lnTo>
                  <a:pt x="2925" y="4891"/>
                </a:lnTo>
                <a:lnTo>
                  <a:pt x="2925" y="5083"/>
                </a:lnTo>
                <a:lnTo>
                  <a:pt x="4039" y="5083"/>
                </a:lnTo>
                <a:lnTo>
                  <a:pt x="4039" y="4891"/>
                </a:lnTo>
                <a:lnTo>
                  <a:pt x="4334" y="4891"/>
                </a:lnTo>
                <a:lnTo>
                  <a:pt x="4334" y="5083"/>
                </a:lnTo>
                <a:lnTo>
                  <a:pt x="5448" y="5083"/>
                </a:lnTo>
                <a:lnTo>
                  <a:pt x="5448" y="4891"/>
                </a:lnTo>
                <a:lnTo>
                  <a:pt x="5744" y="4891"/>
                </a:lnTo>
                <a:lnTo>
                  <a:pt x="5744" y="5083"/>
                </a:lnTo>
                <a:lnTo>
                  <a:pt x="6522" y="5083"/>
                </a:lnTo>
                <a:lnTo>
                  <a:pt x="6522" y="5498"/>
                </a:lnTo>
                <a:lnTo>
                  <a:pt x="208" y="5498"/>
                </a:lnTo>
                <a:lnTo>
                  <a:pt x="160" y="5492"/>
                </a:lnTo>
                <a:lnTo>
                  <a:pt x="117" y="5478"/>
                </a:lnTo>
                <a:lnTo>
                  <a:pt x="77" y="5452"/>
                </a:lnTo>
                <a:lnTo>
                  <a:pt x="46" y="5421"/>
                </a:lnTo>
                <a:lnTo>
                  <a:pt x="22" y="5381"/>
                </a:lnTo>
                <a:lnTo>
                  <a:pt x="6" y="5338"/>
                </a:lnTo>
                <a:lnTo>
                  <a:pt x="0" y="5290"/>
                </a:lnTo>
                <a:lnTo>
                  <a:pt x="0"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5" name="Freeform 19"/>
          <p:cNvSpPr>
            <a:spLocks noChangeAspect="1" noEditPoints="1"/>
          </p:cNvSpPr>
          <p:nvPr/>
        </p:nvSpPr>
        <p:spPr bwMode="auto">
          <a:xfrm>
            <a:off x="359532" y="3717032"/>
            <a:ext cx="320387" cy="257108"/>
          </a:xfrm>
          <a:custGeom>
            <a:avLst/>
            <a:gdLst>
              <a:gd name="T0" fmla="*/ 4050 w 4769"/>
              <a:gd name="T1" fmla="*/ 4462 h 5437"/>
              <a:gd name="T2" fmla="*/ 4103 w 4769"/>
              <a:gd name="T3" fmla="*/ 4555 h 5437"/>
              <a:gd name="T4" fmla="*/ 4050 w 4769"/>
              <a:gd name="T5" fmla="*/ 4649 h 5437"/>
              <a:gd name="T6" fmla="*/ 2943 w 4769"/>
              <a:gd name="T7" fmla="*/ 4659 h 5437"/>
              <a:gd name="T8" fmla="*/ 2868 w 4769"/>
              <a:gd name="T9" fmla="*/ 4584 h 5437"/>
              <a:gd name="T10" fmla="*/ 2895 w 4769"/>
              <a:gd name="T11" fmla="*/ 4479 h 5437"/>
              <a:gd name="T12" fmla="*/ 2141 w 4769"/>
              <a:gd name="T13" fmla="*/ 4301 h 5437"/>
              <a:gd name="T14" fmla="*/ 2169 w 4769"/>
              <a:gd name="T15" fmla="*/ 4711 h 5437"/>
              <a:gd name="T16" fmla="*/ 2085 w 4769"/>
              <a:gd name="T17" fmla="*/ 4741 h 5437"/>
              <a:gd name="T18" fmla="*/ 1830 w 4769"/>
              <a:gd name="T19" fmla="*/ 4423 h 5437"/>
              <a:gd name="T20" fmla="*/ 2049 w 4769"/>
              <a:gd name="T21" fmla="*/ 4364 h 5437"/>
              <a:gd name="T22" fmla="*/ 3996 w 4769"/>
              <a:gd name="T23" fmla="*/ 3730 h 5437"/>
              <a:gd name="T24" fmla="*/ 4090 w 4769"/>
              <a:gd name="T25" fmla="*/ 3783 h 5437"/>
              <a:gd name="T26" fmla="*/ 4090 w 4769"/>
              <a:gd name="T27" fmla="*/ 3892 h 5437"/>
              <a:gd name="T28" fmla="*/ 3996 w 4769"/>
              <a:gd name="T29" fmla="*/ 3945 h 5437"/>
              <a:gd name="T30" fmla="*/ 2662 w 4769"/>
              <a:gd name="T31" fmla="*/ 3913 h 5437"/>
              <a:gd name="T32" fmla="*/ 2636 w 4769"/>
              <a:gd name="T33" fmla="*/ 3809 h 5437"/>
              <a:gd name="T34" fmla="*/ 2710 w 4769"/>
              <a:gd name="T35" fmla="*/ 3734 h 5437"/>
              <a:gd name="T36" fmla="*/ 4026 w 4769"/>
              <a:gd name="T37" fmla="*/ 3016 h 5437"/>
              <a:gd name="T38" fmla="*/ 4100 w 4769"/>
              <a:gd name="T39" fmla="*/ 3090 h 5437"/>
              <a:gd name="T40" fmla="*/ 4072 w 4769"/>
              <a:gd name="T41" fmla="*/ 3196 h 5437"/>
              <a:gd name="T42" fmla="*/ 3399 w 4769"/>
              <a:gd name="T43" fmla="*/ 3227 h 5437"/>
              <a:gd name="T44" fmla="*/ 3307 w 4769"/>
              <a:gd name="T45" fmla="*/ 3173 h 5437"/>
              <a:gd name="T46" fmla="*/ 3307 w 4769"/>
              <a:gd name="T47" fmla="*/ 3066 h 5437"/>
              <a:gd name="T48" fmla="*/ 3399 w 4769"/>
              <a:gd name="T49" fmla="*/ 3013 h 5437"/>
              <a:gd name="T50" fmla="*/ 4451 w 4769"/>
              <a:gd name="T51" fmla="*/ 2264 h 5437"/>
              <a:gd name="T52" fmla="*/ 4659 w 4769"/>
              <a:gd name="T53" fmla="*/ 2400 h 5437"/>
              <a:gd name="T54" fmla="*/ 4764 w 4769"/>
              <a:gd name="T55" fmla="*/ 2629 h 5437"/>
              <a:gd name="T56" fmla="*/ 4751 w 4769"/>
              <a:gd name="T57" fmla="*/ 5119 h 5437"/>
              <a:gd name="T58" fmla="*/ 4616 w 4769"/>
              <a:gd name="T59" fmla="*/ 5327 h 5437"/>
              <a:gd name="T60" fmla="*/ 4388 w 4769"/>
              <a:gd name="T61" fmla="*/ 5432 h 5437"/>
              <a:gd name="T62" fmla="*/ 1716 w 4769"/>
              <a:gd name="T63" fmla="*/ 5419 h 5437"/>
              <a:gd name="T64" fmla="*/ 1650 w 4769"/>
              <a:gd name="T65" fmla="*/ 5303 h 5437"/>
              <a:gd name="T66" fmla="*/ 1716 w 4769"/>
              <a:gd name="T67" fmla="*/ 5188 h 5437"/>
              <a:gd name="T68" fmla="*/ 4362 w 4769"/>
              <a:gd name="T69" fmla="*/ 5165 h 5437"/>
              <a:gd name="T70" fmla="*/ 4484 w 4769"/>
              <a:gd name="T71" fmla="*/ 5068 h 5437"/>
              <a:gd name="T72" fmla="*/ 4497 w 4769"/>
              <a:gd name="T73" fmla="*/ 2654 h 5437"/>
              <a:gd name="T74" fmla="*/ 4400 w 4769"/>
              <a:gd name="T75" fmla="*/ 2531 h 5437"/>
              <a:gd name="T76" fmla="*/ 1965 w 4769"/>
              <a:gd name="T77" fmla="*/ 2246 h 5437"/>
              <a:gd name="T78" fmla="*/ 2242 w 4769"/>
              <a:gd name="T79" fmla="*/ 3872 h 5437"/>
              <a:gd name="T80" fmla="*/ 2207 w 4769"/>
              <a:gd name="T81" fmla="*/ 4062 h 5437"/>
              <a:gd name="T82" fmla="*/ 2066 w 4769"/>
              <a:gd name="T83" fmla="*/ 4240 h 5437"/>
              <a:gd name="T84" fmla="*/ 1850 w 4769"/>
              <a:gd name="T85" fmla="*/ 4326 h 5437"/>
              <a:gd name="T86" fmla="*/ 1634 w 4769"/>
              <a:gd name="T87" fmla="*/ 4291 h 5437"/>
              <a:gd name="T88" fmla="*/ 1462 w 4769"/>
              <a:gd name="T89" fmla="*/ 4154 h 5437"/>
              <a:gd name="T90" fmla="*/ 1612 w 4769"/>
              <a:gd name="T91" fmla="*/ 2215 h 5437"/>
              <a:gd name="T92" fmla="*/ 387 w 4769"/>
              <a:gd name="T93" fmla="*/ 411 h 5437"/>
              <a:gd name="T94" fmla="*/ 368 w 4769"/>
              <a:gd name="T95" fmla="*/ 525 h 5437"/>
              <a:gd name="T96" fmla="*/ 889 w 4769"/>
              <a:gd name="T97" fmla="*/ 1770 h 5437"/>
              <a:gd name="T98" fmla="*/ 1007 w 4769"/>
              <a:gd name="T99" fmla="*/ 1755 h 5437"/>
              <a:gd name="T100" fmla="*/ 1057 w 4769"/>
              <a:gd name="T101" fmla="*/ 1651 h 5437"/>
              <a:gd name="T102" fmla="*/ 554 w 4769"/>
              <a:gd name="T103" fmla="*/ 389 h 5437"/>
              <a:gd name="T104" fmla="*/ 491 w 4769"/>
              <a:gd name="T105" fmla="*/ 0 h 5437"/>
              <a:gd name="T106" fmla="*/ 724 w 4769"/>
              <a:gd name="T107" fmla="*/ 68 h 5437"/>
              <a:gd name="T108" fmla="*/ 893 w 4769"/>
              <a:gd name="T109" fmla="*/ 244 h 5437"/>
              <a:gd name="T110" fmla="*/ 33 w 4769"/>
              <a:gd name="T111" fmla="*/ 648 h 5437"/>
              <a:gd name="T112" fmla="*/ 7 w 4769"/>
              <a:gd name="T113" fmla="*/ 401 h 5437"/>
              <a:gd name="T114" fmla="*/ 104 w 4769"/>
              <a:gd name="T115" fmla="*/ 180 h 5437"/>
              <a:gd name="T116" fmla="*/ 305 w 4769"/>
              <a:gd name="T117" fmla="*/ 32 h 5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769" h="5437">
                <a:moveTo>
                  <a:pt x="2971" y="4448"/>
                </a:moveTo>
                <a:lnTo>
                  <a:pt x="3996" y="4448"/>
                </a:lnTo>
                <a:lnTo>
                  <a:pt x="4026" y="4453"/>
                </a:lnTo>
                <a:lnTo>
                  <a:pt x="4050" y="4462"/>
                </a:lnTo>
                <a:lnTo>
                  <a:pt x="4072" y="4479"/>
                </a:lnTo>
                <a:lnTo>
                  <a:pt x="4090" y="4500"/>
                </a:lnTo>
                <a:lnTo>
                  <a:pt x="4100" y="4527"/>
                </a:lnTo>
                <a:lnTo>
                  <a:pt x="4103" y="4555"/>
                </a:lnTo>
                <a:lnTo>
                  <a:pt x="4100" y="4584"/>
                </a:lnTo>
                <a:lnTo>
                  <a:pt x="4090" y="4609"/>
                </a:lnTo>
                <a:lnTo>
                  <a:pt x="4072" y="4631"/>
                </a:lnTo>
                <a:lnTo>
                  <a:pt x="4050" y="4649"/>
                </a:lnTo>
                <a:lnTo>
                  <a:pt x="4026" y="4659"/>
                </a:lnTo>
                <a:lnTo>
                  <a:pt x="3996" y="4662"/>
                </a:lnTo>
                <a:lnTo>
                  <a:pt x="2971" y="4662"/>
                </a:lnTo>
                <a:lnTo>
                  <a:pt x="2943" y="4659"/>
                </a:lnTo>
                <a:lnTo>
                  <a:pt x="2916" y="4649"/>
                </a:lnTo>
                <a:lnTo>
                  <a:pt x="2895" y="4631"/>
                </a:lnTo>
                <a:lnTo>
                  <a:pt x="2878" y="4609"/>
                </a:lnTo>
                <a:lnTo>
                  <a:pt x="2868" y="4584"/>
                </a:lnTo>
                <a:lnTo>
                  <a:pt x="2863" y="4555"/>
                </a:lnTo>
                <a:lnTo>
                  <a:pt x="2868" y="4527"/>
                </a:lnTo>
                <a:lnTo>
                  <a:pt x="2878" y="4500"/>
                </a:lnTo>
                <a:lnTo>
                  <a:pt x="2895" y="4479"/>
                </a:lnTo>
                <a:lnTo>
                  <a:pt x="2916" y="4462"/>
                </a:lnTo>
                <a:lnTo>
                  <a:pt x="2943" y="4453"/>
                </a:lnTo>
                <a:lnTo>
                  <a:pt x="2971" y="4448"/>
                </a:lnTo>
                <a:close/>
                <a:moveTo>
                  <a:pt x="2141" y="4301"/>
                </a:moveTo>
                <a:lnTo>
                  <a:pt x="2181" y="4632"/>
                </a:lnTo>
                <a:lnTo>
                  <a:pt x="2183" y="4664"/>
                </a:lnTo>
                <a:lnTo>
                  <a:pt x="2179" y="4690"/>
                </a:lnTo>
                <a:lnTo>
                  <a:pt x="2169" y="4711"/>
                </a:lnTo>
                <a:lnTo>
                  <a:pt x="2155" y="4728"/>
                </a:lnTo>
                <a:lnTo>
                  <a:pt x="2133" y="4739"/>
                </a:lnTo>
                <a:lnTo>
                  <a:pt x="2108" y="4746"/>
                </a:lnTo>
                <a:lnTo>
                  <a:pt x="2085" y="4741"/>
                </a:lnTo>
                <a:lnTo>
                  <a:pt x="2064" y="4731"/>
                </a:lnTo>
                <a:lnTo>
                  <a:pt x="2044" y="4713"/>
                </a:lnTo>
                <a:lnTo>
                  <a:pt x="2024" y="4693"/>
                </a:lnTo>
                <a:lnTo>
                  <a:pt x="1830" y="4423"/>
                </a:lnTo>
                <a:lnTo>
                  <a:pt x="1884" y="4416"/>
                </a:lnTo>
                <a:lnTo>
                  <a:pt x="1940" y="4406"/>
                </a:lnTo>
                <a:lnTo>
                  <a:pt x="1996" y="4388"/>
                </a:lnTo>
                <a:lnTo>
                  <a:pt x="2049" y="4364"/>
                </a:lnTo>
                <a:lnTo>
                  <a:pt x="2097" y="4334"/>
                </a:lnTo>
                <a:lnTo>
                  <a:pt x="2141" y="4301"/>
                </a:lnTo>
                <a:close/>
                <a:moveTo>
                  <a:pt x="2738" y="3730"/>
                </a:moveTo>
                <a:lnTo>
                  <a:pt x="3996" y="3730"/>
                </a:lnTo>
                <a:lnTo>
                  <a:pt x="4026" y="3734"/>
                </a:lnTo>
                <a:lnTo>
                  <a:pt x="4050" y="3745"/>
                </a:lnTo>
                <a:lnTo>
                  <a:pt x="4072" y="3762"/>
                </a:lnTo>
                <a:lnTo>
                  <a:pt x="4090" y="3783"/>
                </a:lnTo>
                <a:lnTo>
                  <a:pt x="4100" y="3809"/>
                </a:lnTo>
                <a:lnTo>
                  <a:pt x="4103" y="3837"/>
                </a:lnTo>
                <a:lnTo>
                  <a:pt x="4100" y="3867"/>
                </a:lnTo>
                <a:lnTo>
                  <a:pt x="4090" y="3892"/>
                </a:lnTo>
                <a:lnTo>
                  <a:pt x="4072" y="3913"/>
                </a:lnTo>
                <a:lnTo>
                  <a:pt x="4050" y="3931"/>
                </a:lnTo>
                <a:lnTo>
                  <a:pt x="4026" y="3941"/>
                </a:lnTo>
                <a:lnTo>
                  <a:pt x="3996" y="3945"/>
                </a:lnTo>
                <a:lnTo>
                  <a:pt x="2738" y="3945"/>
                </a:lnTo>
                <a:lnTo>
                  <a:pt x="2710" y="3941"/>
                </a:lnTo>
                <a:lnTo>
                  <a:pt x="2684" y="3931"/>
                </a:lnTo>
                <a:lnTo>
                  <a:pt x="2662" y="3913"/>
                </a:lnTo>
                <a:lnTo>
                  <a:pt x="2646" y="3892"/>
                </a:lnTo>
                <a:lnTo>
                  <a:pt x="2636" y="3867"/>
                </a:lnTo>
                <a:lnTo>
                  <a:pt x="2631" y="3837"/>
                </a:lnTo>
                <a:lnTo>
                  <a:pt x="2636" y="3809"/>
                </a:lnTo>
                <a:lnTo>
                  <a:pt x="2646" y="3783"/>
                </a:lnTo>
                <a:lnTo>
                  <a:pt x="2662" y="3762"/>
                </a:lnTo>
                <a:lnTo>
                  <a:pt x="2684" y="3745"/>
                </a:lnTo>
                <a:lnTo>
                  <a:pt x="2710" y="3734"/>
                </a:lnTo>
                <a:lnTo>
                  <a:pt x="2738" y="3730"/>
                </a:lnTo>
                <a:close/>
                <a:moveTo>
                  <a:pt x="3399" y="3013"/>
                </a:moveTo>
                <a:lnTo>
                  <a:pt x="3996" y="3013"/>
                </a:lnTo>
                <a:lnTo>
                  <a:pt x="4026" y="3016"/>
                </a:lnTo>
                <a:lnTo>
                  <a:pt x="4050" y="3028"/>
                </a:lnTo>
                <a:lnTo>
                  <a:pt x="4072" y="3044"/>
                </a:lnTo>
                <a:lnTo>
                  <a:pt x="4090" y="3066"/>
                </a:lnTo>
                <a:lnTo>
                  <a:pt x="4100" y="3090"/>
                </a:lnTo>
                <a:lnTo>
                  <a:pt x="4103" y="3119"/>
                </a:lnTo>
                <a:lnTo>
                  <a:pt x="4100" y="3148"/>
                </a:lnTo>
                <a:lnTo>
                  <a:pt x="4090" y="3173"/>
                </a:lnTo>
                <a:lnTo>
                  <a:pt x="4072" y="3196"/>
                </a:lnTo>
                <a:lnTo>
                  <a:pt x="4050" y="3213"/>
                </a:lnTo>
                <a:lnTo>
                  <a:pt x="4026" y="3222"/>
                </a:lnTo>
                <a:lnTo>
                  <a:pt x="3996" y="3227"/>
                </a:lnTo>
                <a:lnTo>
                  <a:pt x="3399" y="3227"/>
                </a:lnTo>
                <a:lnTo>
                  <a:pt x="3371" y="3222"/>
                </a:lnTo>
                <a:lnTo>
                  <a:pt x="3345" y="3213"/>
                </a:lnTo>
                <a:lnTo>
                  <a:pt x="3323" y="3196"/>
                </a:lnTo>
                <a:lnTo>
                  <a:pt x="3307" y="3173"/>
                </a:lnTo>
                <a:lnTo>
                  <a:pt x="3295" y="3148"/>
                </a:lnTo>
                <a:lnTo>
                  <a:pt x="3292" y="3119"/>
                </a:lnTo>
                <a:lnTo>
                  <a:pt x="3295" y="3090"/>
                </a:lnTo>
                <a:lnTo>
                  <a:pt x="3307" y="3066"/>
                </a:lnTo>
                <a:lnTo>
                  <a:pt x="3323" y="3044"/>
                </a:lnTo>
                <a:lnTo>
                  <a:pt x="3345" y="3028"/>
                </a:lnTo>
                <a:lnTo>
                  <a:pt x="3371" y="3016"/>
                </a:lnTo>
                <a:lnTo>
                  <a:pt x="3399" y="3013"/>
                </a:lnTo>
                <a:close/>
                <a:moveTo>
                  <a:pt x="1965" y="2246"/>
                </a:moveTo>
                <a:lnTo>
                  <a:pt x="4322" y="2246"/>
                </a:lnTo>
                <a:lnTo>
                  <a:pt x="4388" y="2251"/>
                </a:lnTo>
                <a:lnTo>
                  <a:pt x="4451" y="2264"/>
                </a:lnTo>
                <a:lnTo>
                  <a:pt x="4510" y="2287"/>
                </a:lnTo>
                <a:lnTo>
                  <a:pt x="4565" y="2319"/>
                </a:lnTo>
                <a:lnTo>
                  <a:pt x="4616" y="2355"/>
                </a:lnTo>
                <a:lnTo>
                  <a:pt x="4659" y="2400"/>
                </a:lnTo>
                <a:lnTo>
                  <a:pt x="4697" y="2451"/>
                </a:lnTo>
                <a:lnTo>
                  <a:pt x="4728" y="2505"/>
                </a:lnTo>
                <a:lnTo>
                  <a:pt x="4751" y="2564"/>
                </a:lnTo>
                <a:lnTo>
                  <a:pt x="4764" y="2629"/>
                </a:lnTo>
                <a:lnTo>
                  <a:pt x="4769" y="2695"/>
                </a:lnTo>
                <a:lnTo>
                  <a:pt x="4769" y="4988"/>
                </a:lnTo>
                <a:lnTo>
                  <a:pt x="4764" y="5054"/>
                </a:lnTo>
                <a:lnTo>
                  <a:pt x="4751" y="5119"/>
                </a:lnTo>
                <a:lnTo>
                  <a:pt x="4728" y="5178"/>
                </a:lnTo>
                <a:lnTo>
                  <a:pt x="4698" y="5233"/>
                </a:lnTo>
                <a:lnTo>
                  <a:pt x="4660" y="5282"/>
                </a:lnTo>
                <a:lnTo>
                  <a:pt x="4616" y="5327"/>
                </a:lnTo>
                <a:lnTo>
                  <a:pt x="4566" y="5364"/>
                </a:lnTo>
                <a:lnTo>
                  <a:pt x="4510" y="5396"/>
                </a:lnTo>
                <a:lnTo>
                  <a:pt x="4451" y="5417"/>
                </a:lnTo>
                <a:lnTo>
                  <a:pt x="4388" y="5432"/>
                </a:lnTo>
                <a:lnTo>
                  <a:pt x="4322" y="5437"/>
                </a:lnTo>
                <a:lnTo>
                  <a:pt x="1784" y="5437"/>
                </a:lnTo>
                <a:lnTo>
                  <a:pt x="1747" y="5432"/>
                </a:lnTo>
                <a:lnTo>
                  <a:pt x="1716" y="5419"/>
                </a:lnTo>
                <a:lnTo>
                  <a:pt x="1690" y="5397"/>
                </a:lnTo>
                <a:lnTo>
                  <a:pt x="1668" y="5371"/>
                </a:lnTo>
                <a:lnTo>
                  <a:pt x="1655" y="5338"/>
                </a:lnTo>
                <a:lnTo>
                  <a:pt x="1650" y="5303"/>
                </a:lnTo>
                <a:lnTo>
                  <a:pt x="1655" y="5267"/>
                </a:lnTo>
                <a:lnTo>
                  <a:pt x="1668" y="5236"/>
                </a:lnTo>
                <a:lnTo>
                  <a:pt x="1690" y="5209"/>
                </a:lnTo>
                <a:lnTo>
                  <a:pt x="1716" y="5188"/>
                </a:lnTo>
                <a:lnTo>
                  <a:pt x="1747" y="5175"/>
                </a:lnTo>
                <a:lnTo>
                  <a:pt x="1784" y="5170"/>
                </a:lnTo>
                <a:lnTo>
                  <a:pt x="4322" y="5170"/>
                </a:lnTo>
                <a:lnTo>
                  <a:pt x="4362" y="5165"/>
                </a:lnTo>
                <a:lnTo>
                  <a:pt x="4400" y="5152"/>
                </a:lnTo>
                <a:lnTo>
                  <a:pt x="4435" y="5129"/>
                </a:lnTo>
                <a:lnTo>
                  <a:pt x="4463" y="5101"/>
                </a:lnTo>
                <a:lnTo>
                  <a:pt x="4484" y="5068"/>
                </a:lnTo>
                <a:lnTo>
                  <a:pt x="4497" y="5030"/>
                </a:lnTo>
                <a:lnTo>
                  <a:pt x="4502" y="4988"/>
                </a:lnTo>
                <a:lnTo>
                  <a:pt x="4502" y="2695"/>
                </a:lnTo>
                <a:lnTo>
                  <a:pt x="4497" y="2654"/>
                </a:lnTo>
                <a:lnTo>
                  <a:pt x="4484" y="2616"/>
                </a:lnTo>
                <a:lnTo>
                  <a:pt x="4463" y="2581"/>
                </a:lnTo>
                <a:lnTo>
                  <a:pt x="4435" y="2553"/>
                </a:lnTo>
                <a:lnTo>
                  <a:pt x="4400" y="2531"/>
                </a:lnTo>
                <a:lnTo>
                  <a:pt x="4362" y="2518"/>
                </a:lnTo>
                <a:lnTo>
                  <a:pt x="4322" y="2513"/>
                </a:lnTo>
                <a:lnTo>
                  <a:pt x="2069" y="2513"/>
                </a:lnTo>
                <a:lnTo>
                  <a:pt x="1965" y="2246"/>
                </a:lnTo>
                <a:close/>
                <a:moveTo>
                  <a:pt x="1612" y="2215"/>
                </a:moveTo>
                <a:lnTo>
                  <a:pt x="2222" y="3785"/>
                </a:lnTo>
                <a:lnTo>
                  <a:pt x="2235" y="3828"/>
                </a:lnTo>
                <a:lnTo>
                  <a:pt x="2242" y="3872"/>
                </a:lnTo>
                <a:lnTo>
                  <a:pt x="2242" y="3920"/>
                </a:lnTo>
                <a:lnTo>
                  <a:pt x="2237" y="3966"/>
                </a:lnTo>
                <a:lnTo>
                  <a:pt x="2225" y="4014"/>
                </a:lnTo>
                <a:lnTo>
                  <a:pt x="2207" y="4062"/>
                </a:lnTo>
                <a:lnTo>
                  <a:pt x="2181" y="4111"/>
                </a:lnTo>
                <a:lnTo>
                  <a:pt x="2150" y="4159"/>
                </a:lnTo>
                <a:lnTo>
                  <a:pt x="2110" y="4202"/>
                </a:lnTo>
                <a:lnTo>
                  <a:pt x="2066" y="4240"/>
                </a:lnTo>
                <a:lnTo>
                  <a:pt x="2016" y="4273"/>
                </a:lnTo>
                <a:lnTo>
                  <a:pt x="1962" y="4299"/>
                </a:lnTo>
                <a:lnTo>
                  <a:pt x="1906" y="4316"/>
                </a:lnTo>
                <a:lnTo>
                  <a:pt x="1850" y="4326"/>
                </a:lnTo>
                <a:lnTo>
                  <a:pt x="1794" y="4327"/>
                </a:lnTo>
                <a:lnTo>
                  <a:pt x="1738" y="4322"/>
                </a:lnTo>
                <a:lnTo>
                  <a:pt x="1685" y="4309"/>
                </a:lnTo>
                <a:lnTo>
                  <a:pt x="1634" y="4291"/>
                </a:lnTo>
                <a:lnTo>
                  <a:pt x="1584" y="4266"/>
                </a:lnTo>
                <a:lnTo>
                  <a:pt x="1540" y="4235"/>
                </a:lnTo>
                <a:lnTo>
                  <a:pt x="1499" y="4197"/>
                </a:lnTo>
                <a:lnTo>
                  <a:pt x="1462" y="4154"/>
                </a:lnTo>
                <a:lnTo>
                  <a:pt x="1431" y="4106"/>
                </a:lnTo>
                <a:lnTo>
                  <a:pt x="1406" y="4054"/>
                </a:lnTo>
                <a:lnTo>
                  <a:pt x="813" y="2525"/>
                </a:lnTo>
                <a:lnTo>
                  <a:pt x="1612" y="2215"/>
                </a:lnTo>
                <a:close/>
                <a:moveTo>
                  <a:pt x="468" y="368"/>
                </a:moveTo>
                <a:lnTo>
                  <a:pt x="439" y="375"/>
                </a:lnTo>
                <a:lnTo>
                  <a:pt x="410" y="389"/>
                </a:lnTo>
                <a:lnTo>
                  <a:pt x="387" y="411"/>
                </a:lnTo>
                <a:lnTo>
                  <a:pt x="371" y="436"/>
                </a:lnTo>
                <a:lnTo>
                  <a:pt x="363" y="465"/>
                </a:lnTo>
                <a:lnTo>
                  <a:pt x="361" y="495"/>
                </a:lnTo>
                <a:lnTo>
                  <a:pt x="368" y="525"/>
                </a:lnTo>
                <a:lnTo>
                  <a:pt x="828" y="1707"/>
                </a:lnTo>
                <a:lnTo>
                  <a:pt x="842" y="1733"/>
                </a:lnTo>
                <a:lnTo>
                  <a:pt x="864" y="1755"/>
                </a:lnTo>
                <a:lnTo>
                  <a:pt x="889" y="1770"/>
                </a:lnTo>
                <a:lnTo>
                  <a:pt x="918" y="1778"/>
                </a:lnTo>
                <a:lnTo>
                  <a:pt x="948" y="1778"/>
                </a:lnTo>
                <a:lnTo>
                  <a:pt x="979" y="1771"/>
                </a:lnTo>
                <a:lnTo>
                  <a:pt x="1007" y="1755"/>
                </a:lnTo>
                <a:lnTo>
                  <a:pt x="1029" y="1733"/>
                </a:lnTo>
                <a:lnTo>
                  <a:pt x="1045" y="1709"/>
                </a:lnTo>
                <a:lnTo>
                  <a:pt x="1055" y="1681"/>
                </a:lnTo>
                <a:lnTo>
                  <a:pt x="1057" y="1651"/>
                </a:lnTo>
                <a:lnTo>
                  <a:pt x="1048" y="1621"/>
                </a:lnTo>
                <a:lnTo>
                  <a:pt x="590" y="437"/>
                </a:lnTo>
                <a:lnTo>
                  <a:pt x="575" y="411"/>
                </a:lnTo>
                <a:lnTo>
                  <a:pt x="554" y="389"/>
                </a:lnTo>
                <a:lnTo>
                  <a:pt x="528" y="376"/>
                </a:lnTo>
                <a:lnTo>
                  <a:pt x="500" y="368"/>
                </a:lnTo>
                <a:lnTo>
                  <a:pt x="468" y="368"/>
                </a:lnTo>
                <a:close/>
                <a:moveTo>
                  <a:pt x="491" y="0"/>
                </a:moveTo>
                <a:lnTo>
                  <a:pt x="552" y="5"/>
                </a:lnTo>
                <a:lnTo>
                  <a:pt x="612" y="18"/>
                </a:lnTo>
                <a:lnTo>
                  <a:pt x="669" y="40"/>
                </a:lnTo>
                <a:lnTo>
                  <a:pt x="724" y="68"/>
                </a:lnTo>
                <a:lnTo>
                  <a:pt x="773" y="103"/>
                </a:lnTo>
                <a:lnTo>
                  <a:pt x="819" y="144"/>
                </a:lnTo>
                <a:lnTo>
                  <a:pt x="859" y="192"/>
                </a:lnTo>
                <a:lnTo>
                  <a:pt x="893" y="244"/>
                </a:lnTo>
                <a:lnTo>
                  <a:pt x="922" y="304"/>
                </a:lnTo>
                <a:lnTo>
                  <a:pt x="1586" y="2014"/>
                </a:lnTo>
                <a:lnTo>
                  <a:pt x="697" y="2360"/>
                </a:lnTo>
                <a:lnTo>
                  <a:pt x="33" y="648"/>
                </a:lnTo>
                <a:lnTo>
                  <a:pt x="13" y="587"/>
                </a:lnTo>
                <a:lnTo>
                  <a:pt x="2" y="525"/>
                </a:lnTo>
                <a:lnTo>
                  <a:pt x="0" y="462"/>
                </a:lnTo>
                <a:lnTo>
                  <a:pt x="7" y="401"/>
                </a:lnTo>
                <a:lnTo>
                  <a:pt x="20" y="342"/>
                </a:lnTo>
                <a:lnTo>
                  <a:pt x="40" y="284"/>
                </a:lnTo>
                <a:lnTo>
                  <a:pt x="69" y="230"/>
                </a:lnTo>
                <a:lnTo>
                  <a:pt x="104" y="180"/>
                </a:lnTo>
                <a:lnTo>
                  <a:pt x="145" y="134"/>
                </a:lnTo>
                <a:lnTo>
                  <a:pt x="193" y="93"/>
                </a:lnTo>
                <a:lnTo>
                  <a:pt x="246" y="60"/>
                </a:lnTo>
                <a:lnTo>
                  <a:pt x="305" y="32"/>
                </a:lnTo>
                <a:lnTo>
                  <a:pt x="366" y="12"/>
                </a:lnTo>
                <a:lnTo>
                  <a:pt x="429" y="2"/>
                </a:lnTo>
                <a:lnTo>
                  <a:pt x="491"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6" name="Freeform 74"/>
          <p:cNvSpPr>
            <a:spLocks noChangeAspect="1" noEditPoints="1"/>
          </p:cNvSpPr>
          <p:nvPr/>
        </p:nvSpPr>
        <p:spPr bwMode="auto">
          <a:xfrm>
            <a:off x="414833" y="1304764"/>
            <a:ext cx="145075" cy="359492"/>
          </a:xfrm>
          <a:custGeom>
            <a:avLst/>
            <a:gdLst>
              <a:gd name="T0" fmla="*/ 149 w 159"/>
              <a:gd name="T1" fmla="*/ 24 h 394"/>
              <a:gd name="T2" fmla="*/ 103 w 159"/>
              <a:gd name="T3" fmla="*/ 0 h 394"/>
              <a:gd name="T4" fmla="*/ 10 w 159"/>
              <a:gd name="T5" fmla="*/ 11 h 394"/>
              <a:gd name="T6" fmla="*/ 15 w 159"/>
              <a:gd name="T7" fmla="*/ 367 h 394"/>
              <a:gd name="T8" fmla="*/ 159 w 159"/>
              <a:gd name="T9" fmla="*/ 394 h 394"/>
              <a:gd name="T10" fmla="*/ 57 w 159"/>
              <a:gd name="T11" fmla="*/ 367 h 394"/>
              <a:gd name="T12" fmla="*/ 57 w 159"/>
              <a:gd name="T13" fmla="*/ 344 h 394"/>
              <a:gd name="T14" fmla="*/ 36 w 159"/>
              <a:gd name="T15" fmla="*/ 329 h 394"/>
              <a:gd name="T16" fmla="*/ 57 w 159"/>
              <a:gd name="T17" fmla="*/ 329 h 394"/>
              <a:gd name="T18" fmla="*/ 36 w 159"/>
              <a:gd name="T19" fmla="*/ 268 h 394"/>
              <a:gd name="T20" fmla="*/ 57 w 159"/>
              <a:gd name="T21" fmla="*/ 253 h 394"/>
              <a:gd name="T22" fmla="*/ 57 w 159"/>
              <a:gd name="T23" fmla="*/ 228 h 394"/>
              <a:gd name="T24" fmla="*/ 36 w 159"/>
              <a:gd name="T25" fmla="*/ 215 h 394"/>
              <a:gd name="T26" fmla="*/ 57 w 159"/>
              <a:gd name="T27" fmla="*/ 215 h 394"/>
              <a:gd name="T28" fmla="*/ 36 w 159"/>
              <a:gd name="T29" fmla="*/ 152 h 394"/>
              <a:gd name="T30" fmla="*/ 57 w 159"/>
              <a:gd name="T31" fmla="*/ 137 h 394"/>
              <a:gd name="T32" fmla="*/ 57 w 159"/>
              <a:gd name="T33" fmla="*/ 114 h 394"/>
              <a:gd name="T34" fmla="*/ 36 w 159"/>
              <a:gd name="T35" fmla="*/ 99 h 394"/>
              <a:gd name="T36" fmla="*/ 57 w 159"/>
              <a:gd name="T37" fmla="*/ 99 h 394"/>
              <a:gd name="T38" fmla="*/ 36 w 159"/>
              <a:gd name="T39" fmla="*/ 36 h 394"/>
              <a:gd name="T40" fmla="*/ 90 w 159"/>
              <a:gd name="T41" fmla="*/ 367 h 394"/>
              <a:gd name="T42" fmla="*/ 90 w 159"/>
              <a:gd name="T43" fmla="*/ 344 h 394"/>
              <a:gd name="T44" fmla="*/ 69 w 159"/>
              <a:gd name="T45" fmla="*/ 329 h 394"/>
              <a:gd name="T46" fmla="*/ 90 w 159"/>
              <a:gd name="T47" fmla="*/ 329 h 394"/>
              <a:gd name="T48" fmla="*/ 69 w 159"/>
              <a:gd name="T49" fmla="*/ 268 h 394"/>
              <a:gd name="T50" fmla="*/ 90 w 159"/>
              <a:gd name="T51" fmla="*/ 253 h 394"/>
              <a:gd name="T52" fmla="*/ 90 w 159"/>
              <a:gd name="T53" fmla="*/ 228 h 394"/>
              <a:gd name="T54" fmla="*/ 69 w 159"/>
              <a:gd name="T55" fmla="*/ 215 h 394"/>
              <a:gd name="T56" fmla="*/ 90 w 159"/>
              <a:gd name="T57" fmla="*/ 215 h 394"/>
              <a:gd name="T58" fmla="*/ 69 w 159"/>
              <a:gd name="T59" fmla="*/ 152 h 394"/>
              <a:gd name="T60" fmla="*/ 90 w 159"/>
              <a:gd name="T61" fmla="*/ 137 h 394"/>
              <a:gd name="T62" fmla="*/ 90 w 159"/>
              <a:gd name="T63" fmla="*/ 114 h 394"/>
              <a:gd name="T64" fmla="*/ 69 w 159"/>
              <a:gd name="T65" fmla="*/ 99 h 394"/>
              <a:gd name="T66" fmla="*/ 90 w 159"/>
              <a:gd name="T67" fmla="*/ 99 h 394"/>
              <a:gd name="T68" fmla="*/ 69 w 159"/>
              <a:gd name="T69" fmla="*/ 36 h 394"/>
              <a:gd name="T70" fmla="*/ 124 w 159"/>
              <a:gd name="T71" fmla="*/ 367 h 394"/>
              <a:gd name="T72" fmla="*/ 124 w 159"/>
              <a:gd name="T73" fmla="*/ 344 h 394"/>
              <a:gd name="T74" fmla="*/ 105 w 159"/>
              <a:gd name="T75" fmla="*/ 329 h 394"/>
              <a:gd name="T76" fmla="*/ 124 w 159"/>
              <a:gd name="T77" fmla="*/ 329 h 394"/>
              <a:gd name="T78" fmla="*/ 105 w 159"/>
              <a:gd name="T79" fmla="*/ 268 h 394"/>
              <a:gd name="T80" fmla="*/ 124 w 159"/>
              <a:gd name="T81" fmla="*/ 253 h 394"/>
              <a:gd name="T82" fmla="*/ 124 w 159"/>
              <a:gd name="T83" fmla="*/ 228 h 394"/>
              <a:gd name="T84" fmla="*/ 105 w 159"/>
              <a:gd name="T85" fmla="*/ 215 h 394"/>
              <a:gd name="T86" fmla="*/ 124 w 159"/>
              <a:gd name="T87" fmla="*/ 215 h 394"/>
              <a:gd name="T88" fmla="*/ 105 w 159"/>
              <a:gd name="T89" fmla="*/ 152 h 394"/>
              <a:gd name="T90" fmla="*/ 124 w 159"/>
              <a:gd name="T91" fmla="*/ 137 h 394"/>
              <a:gd name="T92" fmla="*/ 124 w 159"/>
              <a:gd name="T93" fmla="*/ 114 h 394"/>
              <a:gd name="T94" fmla="*/ 105 w 159"/>
              <a:gd name="T95" fmla="*/ 99 h 394"/>
              <a:gd name="T96" fmla="*/ 124 w 159"/>
              <a:gd name="T97" fmla="*/ 99 h 394"/>
              <a:gd name="T98" fmla="*/ 105 w 159"/>
              <a:gd name="T99" fmla="*/ 36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9" h="394">
                <a:moveTo>
                  <a:pt x="147" y="367"/>
                </a:moveTo>
                <a:lnTo>
                  <a:pt x="147" y="24"/>
                </a:lnTo>
                <a:lnTo>
                  <a:pt x="149" y="24"/>
                </a:lnTo>
                <a:lnTo>
                  <a:pt x="149" y="11"/>
                </a:lnTo>
                <a:lnTo>
                  <a:pt x="103" y="11"/>
                </a:lnTo>
                <a:lnTo>
                  <a:pt x="103" y="0"/>
                </a:lnTo>
                <a:lnTo>
                  <a:pt x="31" y="0"/>
                </a:lnTo>
                <a:lnTo>
                  <a:pt x="31" y="11"/>
                </a:lnTo>
                <a:lnTo>
                  <a:pt x="10" y="11"/>
                </a:lnTo>
                <a:lnTo>
                  <a:pt x="10" y="24"/>
                </a:lnTo>
                <a:lnTo>
                  <a:pt x="15" y="24"/>
                </a:lnTo>
                <a:lnTo>
                  <a:pt x="15" y="367"/>
                </a:lnTo>
                <a:lnTo>
                  <a:pt x="0" y="367"/>
                </a:lnTo>
                <a:lnTo>
                  <a:pt x="0" y="394"/>
                </a:lnTo>
                <a:lnTo>
                  <a:pt x="159" y="394"/>
                </a:lnTo>
                <a:lnTo>
                  <a:pt x="159" y="367"/>
                </a:lnTo>
                <a:lnTo>
                  <a:pt x="147" y="367"/>
                </a:lnTo>
                <a:close/>
                <a:moveTo>
                  <a:pt x="57" y="367"/>
                </a:moveTo>
                <a:lnTo>
                  <a:pt x="36" y="367"/>
                </a:lnTo>
                <a:lnTo>
                  <a:pt x="36" y="344"/>
                </a:lnTo>
                <a:lnTo>
                  <a:pt x="57" y="344"/>
                </a:lnTo>
                <a:lnTo>
                  <a:pt x="57" y="367"/>
                </a:lnTo>
                <a:close/>
                <a:moveTo>
                  <a:pt x="57" y="329"/>
                </a:moveTo>
                <a:lnTo>
                  <a:pt x="36" y="329"/>
                </a:lnTo>
                <a:lnTo>
                  <a:pt x="36" y="306"/>
                </a:lnTo>
                <a:lnTo>
                  <a:pt x="57" y="306"/>
                </a:lnTo>
                <a:lnTo>
                  <a:pt x="57" y="329"/>
                </a:lnTo>
                <a:close/>
                <a:moveTo>
                  <a:pt x="57" y="291"/>
                </a:moveTo>
                <a:lnTo>
                  <a:pt x="36" y="291"/>
                </a:lnTo>
                <a:lnTo>
                  <a:pt x="36" y="268"/>
                </a:lnTo>
                <a:lnTo>
                  <a:pt x="57" y="268"/>
                </a:lnTo>
                <a:lnTo>
                  <a:pt x="57" y="291"/>
                </a:lnTo>
                <a:close/>
                <a:moveTo>
                  <a:pt x="57" y="253"/>
                </a:moveTo>
                <a:lnTo>
                  <a:pt x="36" y="253"/>
                </a:lnTo>
                <a:lnTo>
                  <a:pt x="36" y="228"/>
                </a:lnTo>
                <a:lnTo>
                  <a:pt x="57" y="228"/>
                </a:lnTo>
                <a:lnTo>
                  <a:pt x="57" y="253"/>
                </a:lnTo>
                <a:close/>
                <a:moveTo>
                  <a:pt x="57" y="215"/>
                </a:moveTo>
                <a:lnTo>
                  <a:pt x="36" y="215"/>
                </a:lnTo>
                <a:lnTo>
                  <a:pt x="36" y="190"/>
                </a:lnTo>
                <a:lnTo>
                  <a:pt x="57" y="190"/>
                </a:lnTo>
                <a:lnTo>
                  <a:pt x="57" y="215"/>
                </a:lnTo>
                <a:close/>
                <a:moveTo>
                  <a:pt x="57" y="177"/>
                </a:moveTo>
                <a:lnTo>
                  <a:pt x="36" y="177"/>
                </a:lnTo>
                <a:lnTo>
                  <a:pt x="36" y="152"/>
                </a:lnTo>
                <a:lnTo>
                  <a:pt x="57" y="152"/>
                </a:lnTo>
                <a:lnTo>
                  <a:pt x="57" y="177"/>
                </a:lnTo>
                <a:close/>
                <a:moveTo>
                  <a:pt x="57" y="137"/>
                </a:moveTo>
                <a:lnTo>
                  <a:pt x="36" y="137"/>
                </a:lnTo>
                <a:lnTo>
                  <a:pt x="36" y="114"/>
                </a:lnTo>
                <a:lnTo>
                  <a:pt x="57" y="114"/>
                </a:lnTo>
                <a:lnTo>
                  <a:pt x="57" y="137"/>
                </a:lnTo>
                <a:close/>
                <a:moveTo>
                  <a:pt x="57" y="99"/>
                </a:moveTo>
                <a:lnTo>
                  <a:pt x="36" y="99"/>
                </a:lnTo>
                <a:lnTo>
                  <a:pt x="36" y="76"/>
                </a:lnTo>
                <a:lnTo>
                  <a:pt x="57" y="76"/>
                </a:lnTo>
                <a:lnTo>
                  <a:pt x="57" y="99"/>
                </a:lnTo>
                <a:close/>
                <a:moveTo>
                  <a:pt x="57" y="61"/>
                </a:moveTo>
                <a:lnTo>
                  <a:pt x="36" y="61"/>
                </a:lnTo>
                <a:lnTo>
                  <a:pt x="36" y="36"/>
                </a:lnTo>
                <a:lnTo>
                  <a:pt x="57" y="36"/>
                </a:lnTo>
                <a:lnTo>
                  <a:pt x="57" y="61"/>
                </a:lnTo>
                <a:close/>
                <a:moveTo>
                  <a:pt x="90" y="367"/>
                </a:moveTo>
                <a:lnTo>
                  <a:pt x="69" y="367"/>
                </a:lnTo>
                <a:lnTo>
                  <a:pt x="69" y="344"/>
                </a:lnTo>
                <a:lnTo>
                  <a:pt x="90" y="344"/>
                </a:lnTo>
                <a:lnTo>
                  <a:pt x="90" y="367"/>
                </a:lnTo>
                <a:close/>
                <a:moveTo>
                  <a:pt x="90" y="329"/>
                </a:moveTo>
                <a:lnTo>
                  <a:pt x="69" y="329"/>
                </a:lnTo>
                <a:lnTo>
                  <a:pt x="69" y="306"/>
                </a:lnTo>
                <a:lnTo>
                  <a:pt x="90" y="306"/>
                </a:lnTo>
                <a:lnTo>
                  <a:pt x="90" y="329"/>
                </a:lnTo>
                <a:close/>
                <a:moveTo>
                  <a:pt x="90" y="291"/>
                </a:moveTo>
                <a:lnTo>
                  <a:pt x="69" y="291"/>
                </a:lnTo>
                <a:lnTo>
                  <a:pt x="69" y="268"/>
                </a:lnTo>
                <a:lnTo>
                  <a:pt x="90" y="268"/>
                </a:lnTo>
                <a:lnTo>
                  <a:pt x="90" y="291"/>
                </a:lnTo>
                <a:close/>
                <a:moveTo>
                  <a:pt x="90" y="253"/>
                </a:moveTo>
                <a:lnTo>
                  <a:pt x="69" y="253"/>
                </a:lnTo>
                <a:lnTo>
                  <a:pt x="69" y="228"/>
                </a:lnTo>
                <a:lnTo>
                  <a:pt x="90" y="228"/>
                </a:lnTo>
                <a:lnTo>
                  <a:pt x="90" y="253"/>
                </a:lnTo>
                <a:close/>
                <a:moveTo>
                  <a:pt x="90" y="215"/>
                </a:moveTo>
                <a:lnTo>
                  <a:pt x="69" y="215"/>
                </a:lnTo>
                <a:lnTo>
                  <a:pt x="69" y="190"/>
                </a:lnTo>
                <a:lnTo>
                  <a:pt x="90" y="190"/>
                </a:lnTo>
                <a:lnTo>
                  <a:pt x="90" y="215"/>
                </a:lnTo>
                <a:close/>
                <a:moveTo>
                  <a:pt x="90" y="177"/>
                </a:moveTo>
                <a:lnTo>
                  <a:pt x="69" y="177"/>
                </a:lnTo>
                <a:lnTo>
                  <a:pt x="69" y="152"/>
                </a:lnTo>
                <a:lnTo>
                  <a:pt x="90" y="152"/>
                </a:lnTo>
                <a:lnTo>
                  <a:pt x="90" y="177"/>
                </a:lnTo>
                <a:close/>
                <a:moveTo>
                  <a:pt x="90" y="137"/>
                </a:moveTo>
                <a:lnTo>
                  <a:pt x="69" y="137"/>
                </a:lnTo>
                <a:lnTo>
                  <a:pt x="69" y="114"/>
                </a:lnTo>
                <a:lnTo>
                  <a:pt x="90" y="114"/>
                </a:lnTo>
                <a:lnTo>
                  <a:pt x="90" y="137"/>
                </a:lnTo>
                <a:close/>
                <a:moveTo>
                  <a:pt x="90" y="99"/>
                </a:moveTo>
                <a:lnTo>
                  <a:pt x="69" y="99"/>
                </a:lnTo>
                <a:lnTo>
                  <a:pt x="69" y="76"/>
                </a:lnTo>
                <a:lnTo>
                  <a:pt x="90" y="76"/>
                </a:lnTo>
                <a:lnTo>
                  <a:pt x="90" y="99"/>
                </a:lnTo>
                <a:close/>
                <a:moveTo>
                  <a:pt x="90" y="61"/>
                </a:moveTo>
                <a:lnTo>
                  <a:pt x="69" y="61"/>
                </a:lnTo>
                <a:lnTo>
                  <a:pt x="69" y="36"/>
                </a:lnTo>
                <a:lnTo>
                  <a:pt x="90" y="36"/>
                </a:lnTo>
                <a:lnTo>
                  <a:pt x="90" y="61"/>
                </a:lnTo>
                <a:close/>
                <a:moveTo>
                  <a:pt x="124" y="367"/>
                </a:moveTo>
                <a:lnTo>
                  <a:pt x="105" y="367"/>
                </a:lnTo>
                <a:lnTo>
                  <a:pt x="105" y="344"/>
                </a:lnTo>
                <a:lnTo>
                  <a:pt x="124" y="344"/>
                </a:lnTo>
                <a:lnTo>
                  <a:pt x="124" y="367"/>
                </a:lnTo>
                <a:close/>
                <a:moveTo>
                  <a:pt x="124" y="329"/>
                </a:moveTo>
                <a:lnTo>
                  <a:pt x="105" y="329"/>
                </a:lnTo>
                <a:lnTo>
                  <a:pt x="105" y="306"/>
                </a:lnTo>
                <a:lnTo>
                  <a:pt x="124" y="306"/>
                </a:lnTo>
                <a:lnTo>
                  <a:pt x="124" y="329"/>
                </a:lnTo>
                <a:close/>
                <a:moveTo>
                  <a:pt x="124" y="291"/>
                </a:moveTo>
                <a:lnTo>
                  <a:pt x="105" y="291"/>
                </a:lnTo>
                <a:lnTo>
                  <a:pt x="105" y="268"/>
                </a:lnTo>
                <a:lnTo>
                  <a:pt x="124" y="268"/>
                </a:lnTo>
                <a:lnTo>
                  <a:pt x="124" y="291"/>
                </a:lnTo>
                <a:close/>
                <a:moveTo>
                  <a:pt x="124" y="253"/>
                </a:moveTo>
                <a:lnTo>
                  <a:pt x="105" y="253"/>
                </a:lnTo>
                <a:lnTo>
                  <a:pt x="105" y="228"/>
                </a:lnTo>
                <a:lnTo>
                  <a:pt x="124" y="228"/>
                </a:lnTo>
                <a:lnTo>
                  <a:pt x="124" y="253"/>
                </a:lnTo>
                <a:close/>
                <a:moveTo>
                  <a:pt x="124" y="215"/>
                </a:moveTo>
                <a:lnTo>
                  <a:pt x="105" y="215"/>
                </a:lnTo>
                <a:lnTo>
                  <a:pt x="105" y="190"/>
                </a:lnTo>
                <a:lnTo>
                  <a:pt x="124" y="190"/>
                </a:lnTo>
                <a:lnTo>
                  <a:pt x="124" y="215"/>
                </a:lnTo>
                <a:close/>
                <a:moveTo>
                  <a:pt x="124" y="177"/>
                </a:moveTo>
                <a:lnTo>
                  <a:pt x="105" y="177"/>
                </a:lnTo>
                <a:lnTo>
                  <a:pt x="105" y="152"/>
                </a:lnTo>
                <a:lnTo>
                  <a:pt x="124" y="152"/>
                </a:lnTo>
                <a:lnTo>
                  <a:pt x="124" y="177"/>
                </a:lnTo>
                <a:close/>
                <a:moveTo>
                  <a:pt x="124" y="137"/>
                </a:moveTo>
                <a:lnTo>
                  <a:pt x="105" y="137"/>
                </a:lnTo>
                <a:lnTo>
                  <a:pt x="105" y="114"/>
                </a:lnTo>
                <a:lnTo>
                  <a:pt x="124" y="114"/>
                </a:lnTo>
                <a:lnTo>
                  <a:pt x="124" y="137"/>
                </a:lnTo>
                <a:close/>
                <a:moveTo>
                  <a:pt x="124" y="99"/>
                </a:moveTo>
                <a:lnTo>
                  <a:pt x="105" y="99"/>
                </a:lnTo>
                <a:lnTo>
                  <a:pt x="105" y="76"/>
                </a:lnTo>
                <a:lnTo>
                  <a:pt x="124" y="76"/>
                </a:lnTo>
                <a:lnTo>
                  <a:pt x="124" y="99"/>
                </a:lnTo>
                <a:close/>
                <a:moveTo>
                  <a:pt x="124" y="61"/>
                </a:moveTo>
                <a:lnTo>
                  <a:pt x="105" y="61"/>
                </a:lnTo>
                <a:lnTo>
                  <a:pt x="105" y="36"/>
                </a:lnTo>
                <a:lnTo>
                  <a:pt x="124" y="36"/>
                </a:lnTo>
                <a:lnTo>
                  <a:pt x="124" y="6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308"/>
          <p:cNvSpPr>
            <a:spLocks noChangeAspect="1" noEditPoints="1"/>
          </p:cNvSpPr>
          <p:nvPr/>
        </p:nvSpPr>
        <p:spPr bwMode="auto">
          <a:xfrm>
            <a:off x="359532" y="2420888"/>
            <a:ext cx="232196" cy="244986"/>
          </a:xfrm>
          <a:custGeom>
            <a:avLst/>
            <a:gdLst>
              <a:gd name="T0" fmla="*/ 5174 w 5699"/>
              <a:gd name="T1" fmla="*/ 4893 h 6014"/>
              <a:gd name="T2" fmla="*/ 4525 w 5699"/>
              <a:gd name="T3" fmla="*/ 5629 h 6014"/>
              <a:gd name="T4" fmla="*/ 2999 w 5699"/>
              <a:gd name="T5" fmla="*/ 6009 h 6014"/>
              <a:gd name="T6" fmla="*/ 1382 w 5699"/>
              <a:gd name="T7" fmla="*/ 5801 h 6014"/>
              <a:gd name="T8" fmla="*/ 421 w 5699"/>
              <a:gd name="T9" fmla="*/ 5126 h 6014"/>
              <a:gd name="T10" fmla="*/ 1052 w 5699"/>
              <a:gd name="T11" fmla="*/ 5277 h 6014"/>
              <a:gd name="T12" fmla="*/ 2669 w 5699"/>
              <a:gd name="T13" fmla="*/ 5485 h 6014"/>
              <a:gd name="T14" fmla="*/ 4192 w 5699"/>
              <a:gd name="T15" fmla="*/ 5110 h 6014"/>
              <a:gd name="T16" fmla="*/ 4843 w 5699"/>
              <a:gd name="T17" fmla="*/ 4388 h 6014"/>
              <a:gd name="T18" fmla="*/ 257 w 5699"/>
              <a:gd name="T19" fmla="*/ 3411 h 6014"/>
              <a:gd name="T20" fmla="*/ 691 w 5699"/>
              <a:gd name="T21" fmla="*/ 4082 h 6014"/>
              <a:gd name="T22" fmla="*/ 2084 w 5699"/>
              <a:gd name="T23" fmla="*/ 4567 h 6014"/>
              <a:gd name="T24" fmla="*/ 3749 w 5699"/>
              <a:gd name="T25" fmla="*/ 4481 h 6014"/>
              <a:gd name="T26" fmla="*/ 4850 w 5699"/>
              <a:gd name="T27" fmla="*/ 3934 h 6014"/>
              <a:gd name="T28" fmla="*/ 4296 w 5699"/>
              <a:gd name="T29" fmla="*/ 4658 h 6014"/>
              <a:gd name="T30" fmla="*/ 2837 w 5699"/>
              <a:gd name="T31" fmla="*/ 5081 h 6014"/>
              <a:gd name="T32" fmla="*/ 1198 w 5699"/>
              <a:gd name="T33" fmla="*/ 4929 h 6014"/>
              <a:gd name="T34" fmla="*/ 131 w 5699"/>
              <a:gd name="T35" fmla="*/ 4277 h 6014"/>
              <a:gd name="T36" fmla="*/ 133 w 5699"/>
              <a:gd name="T37" fmla="*/ 3485 h 6014"/>
              <a:gd name="T38" fmla="*/ 848 w 5699"/>
              <a:gd name="T39" fmla="*/ 2499 h 6014"/>
              <a:gd name="T40" fmla="*/ 1194 w 5699"/>
              <a:gd name="T41" fmla="*/ 3126 h 6014"/>
              <a:gd name="T42" fmla="*/ 2511 w 5699"/>
              <a:gd name="T43" fmla="*/ 3655 h 6014"/>
              <a:gd name="T44" fmla="*/ 4181 w 5699"/>
              <a:gd name="T45" fmla="*/ 3628 h 6014"/>
              <a:gd name="T46" fmla="*/ 4739 w 5699"/>
              <a:gd name="T47" fmla="*/ 3639 h 6014"/>
              <a:gd name="T48" fmla="*/ 3426 w 5699"/>
              <a:gd name="T49" fmla="*/ 4151 h 6014"/>
              <a:gd name="T50" fmla="*/ 1761 w 5699"/>
              <a:gd name="T51" fmla="*/ 4118 h 6014"/>
              <a:gd name="T52" fmla="*/ 520 w 5699"/>
              <a:gd name="T53" fmla="*/ 3544 h 6014"/>
              <a:gd name="T54" fmla="*/ 299 w 5699"/>
              <a:gd name="T55" fmla="*/ 2767 h 6014"/>
              <a:gd name="T56" fmla="*/ 5284 w 5699"/>
              <a:gd name="T57" fmla="*/ 1424 h 6014"/>
              <a:gd name="T58" fmla="*/ 5692 w 5699"/>
              <a:gd name="T59" fmla="*/ 2204 h 6014"/>
              <a:gd name="T60" fmla="*/ 5043 w 5699"/>
              <a:gd name="T61" fmla="*/ 2937 h 6014"/>
              <a:gd name="T62" fmla="*/ 3515 w 5699"/>
              <a:gd name="T63" fmla="*/ 3316 h 6014"/>
              <a:gd name="T64" fmla="*/ 1898 w 5699"/>
              <a:gd name="T65" fmla="*/ 3106 h 6014"/>
              <a:gd name="T66" fmla="*/ 965 w 5699"/>
              <a:gd name="T67" fmla="*/ 2477 h 6014"/>
              <a:gd name="T68" fmla="*/ 2277 w 5699"/>
              <a:gd name="T69" fmla="*/ 2804 h 6014"/>
              <a:gd name="T70" fmla="*/ 3971 w 5699"/>
              <a:gd name="T71" fmla="*/ 2665 h 6014"/>
              <a:gd name="T72" fmla="*/ 5032 w 5699"/>
              <a:gd name="T73" fmla="*/ 2033 h 6014"/>
              <a:gd name="T74" fmla="*/ 5183 w 5699"/>
              <a:gd name="T75" fmla="*/ 1498 h 6014"/>
              <a:gd name="T76" fmla="*/ 3601 w 5699"/>
              <a:gd name="T77" fmla="*/ 1316 h 6014"/>
              <a:gd name="T78" fmla="*/ 3218 w 5699"/>
              <a:gd name="T79" fmla="*/ 1238 h 6014"/>
              <a:gd name="T80" fmla="*/ 1946 w 5699"/>
              <a:gd name="T81" fmla="*/ 1083 h 6014"/>
              <a:gd name="T82" fmla="*/ 1860 w 5699"/>
              <a:gd name="T83" fmla="*/ 891 h 6014"/>
              <a:gd name="T84" fmla="*/ 1318 w 5699"/>
              <a:gd name="T85" fmla="*/ 935 h 6014"/>
              <a:gd name="T86" fmla="*/ 1714 w 5699"/>
              <a:gd name="T87" fmla="*/ 1345 h 6014"/>
              <a:gd name="T88" fmla="*/ 3171 w 5699"/>
              <a:gd name="T89" fmla="*/ 1622 h 6014"/>
              <a:gd name="T90" fmla="*/ 2861 w 5699"/>
              <a:gd name="T91" fmla="*/ 1919 h 6014"/>
              <a:gd name="T92" fmla="*/ 4004 w 5699"/>
              <a:gd name="T93" fmla="*/ 1562 h 6014"/>
              <a:gd name="T94" fmla="*/ 3995 w 5699"/>
              <a:gd name="T95" fmla="*/ 1125 h 6014"/>
              <a:gd name="T96" fmla="*/ 2895 w 5699"/>
              <a:gd name="T97" fmla="*/ 975 h 6014"/>
              <a:gd name="T98" fmla="*/ 2671 w 5699"/>
              <a:gd name="T99" fmla="*/ 436 h 6014"/>
              <a:gd name="T100" fmla="*/ 2684 w 5699"/>
              <a:gd name="T101" fmla="*/ 0 h 6014"/>
              <a:gd name="T102" fmla="*/ 4272 w 5699"/>
              <a:gd name="T103" fmla="*/ 264 h 6014"/>
              <a:gd name="T104" fmla="*/ 5140 w 5699"/>
              <a:gd name="T105" fmla="*/ 984 h 6014"/>
              <a:gd name="T106" fmla="*/ 4912 w 5699"/>
              <a:gd name="T107" fmla="*/ 1777 h 6014"/>
              <a:gd name="T108" fmla="*/ 3663 w 5699"/>
              <a:gd name="T109" fmla="*/ 2344 h 6014"/>
              <a:gd name="T110" fmla="*/ 1995 w 5699"/>
              <a:gd name="T111" fmla="*/ 2372 h 6014"/>
              <a:gd name="T112" fmla="*/ 667 w 5699"/>
              <a:gd name="T113" fmla="*/ 1836 h 6014"/>
              <a:gd name="T114" fmla="*/ 356 w 5699"/>
              <a:gd name="T115" fmla="*/ 1043 h 6014"/>
              <a:gd name="T116" fmla="*/ 1109 w 5699"/>
              <a:gd name="T117" fmla="*/ 322 h 6014"/>
              <a:gd name="T118" fmla="*/ 2684 w 5699"/>
              <a:gd name="T119" fmla="*/ 0 h 6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99" h="6014">
                <a:moveTo>
                  <a:pt x="4853" y="4184"/>
                </a:moveTo>
                <a:lnTo>
                  <a:pt x="4932" y="4258"/>
                </a:lnTo>
                <a:lnTo>
                  <a:pt x="5001" y="4335"/>
                </a:lnTo>
                <a:lnTo>
                  <a:pt x="5059" y="4412"/>
                </a:lnTo>
                <a:lnTo>
                  <a:pt x="5105" y="4490"/>
                </a:lnTo>
                <a:lnTo>
                  <a:pt x="5142" y="4570"/>
                </a:lnTo>
                <a:lnTo>
                  <a:pt x="5165" y="4650"/>
                </a:lnTo>
                <a:lnTo>
                  <a:pt x="5180" y="4732"/>
                </a:lnTo>
                <a:lnTo>
                  <a:pt x="5183" y="4813"/>
                </a:lnTo>
                <a:lnTo>
                  <a:pt x="5174" y="4893"/>
                </a:lnTo>
                <a:lnTo>
                  <a:pt x="5158" y="4975"/>
                </a:lnTo>
                <a:lnTo>
                  <a:pt x="5129" y="5053"/>
                </a:lnTo>
                <a:lnTo>
                  <a:pt x="5089" y="5132"/>
                </a:lnTo>
                <a:lnTo>
                  <a:pt x="5039" y="5210"/>
                </a:lnTo>
                <a:lnTo>
                  <a:pt x="4979" y="5285"/>
                </a:lnTo>
                <a:lnTo>
                  <a:pt x="4910" y="5360"/>
                </a:lnTo>
                <a:lnTo>
                  <a:pt x="4828" y="5431"/>
                </a:lnTo>
                <a:lnTo>
                  <a:pt x="4739" y="5500"/>
                </a:lnTo>
                <a:lnTo>
                  <a:pt x="4637" y="5567"/>
                </a:lnTo>
                <a:lnTo>
                  <a:pt x="4525" y="5629"/>
                </a:lnTo>
                <a:lnTo>
                  <a:pt x="4405" y="5690"/>
                </a:lnTo>
                <a:lnTo>
                  <a:pt x="4274" y="5746"/>
                </a:lnTo>
                <a:lnTo>
                  <a:pt x="4128" y="5801"/>
                </a:lnTo>
                <a:lnTo>
                  <a:pt x="3978" y="5848"/>
                </a:lnTo>
                <a:lnTo>
                  <a:pt x="3822" y="5890"/>
                </a:lnTo>
                <a:lnTo>
                  <a:pt x="3663" y="5926"/>
                </a:lnTo>
                <a:lnTo>
                  <a:pt x="3501" y="5956"/>
                </a:lnTo>
                <a:lnTo>
                  <a:pt x="3335" y="5979"/>
                </a:lnTo>
                <a:lnTo>
                  <a:pt x="3167" y="5996"/>
                </a:lnTo>
                <a:lnTo>
                  <a:pt x="2999" y="6009"/>
                </a:lnTo>
                <a:lnTo>
                  <a:pt x="2830" y="6014"/>
                </a:lnTo>
                <a:lnTo>
                  <a:pt x="2660" y="6012"/>
                </a:lnTo>
                <a:lnTo>
                  <a:pt x="2491" y="6007"/>
                </a:lnTo>
                <a:lnTo>
                  <a:pt x="2323" y="5994"/>
                </a:lnTo>
                <a:lnTo>
                  <a:pt x="2157" y="5976"/>
                </a:lnTo>
                <a:lnTo>
                  <a:pt x="1995" y="5952"/>
                </a:lnTo>
                <a:lnTo>
                  <a:pt x="1834" y="5923"/>
                </a:lnTo>
                <a:lnTo>
                  <a:pt x="1679" y="5888"/>
                </a:lnTo>
                <a:lnTo>
                  <a:pt x="1528" y="5846"/>
                </a:lnTo>
                <a:lnTo>
                  <a:pt x="1382" y="5801"/>
                </a:lnTo>
                <a:lnTo>
                  <a:pt x="1242" y="5748"/>
                </a:lnTo>
                <a:lnTo>
                  <a:pt x="1109" y="5690"/>
                </a:lnTo>
                <a:lnTo>
                  <a:pt x="981" y="5628"/>
                </a:lnTo>
                <a:lnTo>
                  <a:pt x="863" y="5558"/>
                </a:lnTo>
                <a:lnTo>
                  <a:pt x="764" y="5491"/>
                </a:lnTo>
                <a:lnTo>
                  <a:pt x="675" y="5422"/>
                </a:lnTo>
                <a:lnTo>
                  <a:pt x="595" y="5350"/>
                </a:lnTo>
                <a:lnTo>
                  <a:pt x="527" y="5277"/>
                </a:lnTo>
                <a:lnTo>
                  <a:pt x="469" y="5203"/>
                </a:lnTo>
                <a:lnTo>
                  <a:pt x="421" y="5126"/>
                </a:lnTo>
                <a:lnTo>
                  <a:pt x="383" y="5050"/>
                </a:lnTo>
                <a:lnTo>
                  <a:pt x="356" y="4973"/>
                </a:lnTo>
                <a:lnTo>
                  <a:pt x="337" y="4895"/>
                </a:lnTo>
                <a:lnTo>
                  <a:pt x="398" y="4942"/>
                </a:lnTo>
                <a:lnTo>
                  <a:pt x="463" y="4989"/>
                </a:lnTo>
                <a:lnTo>
                  <a:pt x="534" y="5037"/>
                </a:lnTo>
                <a:lnTo>
                  <a:pt x="651" y="5104"/>
                </a:lnTo>
                <a:lnTo>
                  <a:pt x="779" y="5168"/>
                </a:lnTo>
                <a:lnTo>
                  <a:pt x="912" y="5226"/>
                </a:lnTo>
                <a:lnTo>
                  <a:pt x="1052" y="5277"/>
                </a:lnTo>
                <a:lnTo>
                  <a:pt x="1198" y="5325"/>
                </a:lnTo>
                <a:lnTo>
                  <a:pt x="1349" y="5365"/>
                </a:lnTo>
                <a:lnTo>
                  <a:pt x="1504" y="5401"/>
                </a:lnTo>
                <a:lnTo>
                  <a:pt x="1665" y="5431"/>
                </a:lnTo>
                <a:lnTo>
                  <a:pt x="1827" y="5454"/>
                </a:lnTo>
                <a:lnTo>
                  <a:pt x="1993" y="5473"/>
                </a:lnTo>
                <a:lnTo>
                  <a:pt x="2161" y="5485"/>
                </a:lnTo>
                <a:lnTo>
                  <a:pt x="2330" y="5491"/>
                </a:lnTo>
                <a:lnTo>
                  <a:pt x="2500" y="5491"/>
                </a:lnTo>
                <a:lnTo>
                  <a:pt x="2669" y="5485"/>
                </a:lnTo>
                <a:lnTo>
                  <a:pt x="2837" y="5474"/>
                </a:lnTo>
                <a:lnTo>
                  <a:pt x="3005" y="5458"/>
                </a:lnTo>
                <a:lnTo>
                  <a:pt x="3171" y="5434"/>
                </a:lnTo>
                <a:lnTo>
                  <a:pt x="3333" y="5405"/>
                </a:lnTo>
                <a:lnTo>
                  <a:pt x="3492" y="5369"/>
                </a:lnTo>
                <a:lnTo>
                  <a:pt x="3648" y="5327"/>
                </a:lnTo>
                <a:lnTo>
                  <a:pt x="3798" y="5279"/>
                </a:lnTo>
                <a:lnTo>
                  <a:pt x="3944" y="5225"/>
                </a:lnTo>
                <a:lnTo>
                  <a:pt x="4073" y="5170"/>
                </a:lnTo>
                <a:lnTo>
                  <a:pt x="4192" y="5110"/>
                </a:lnTo>
                <a:lnTo>
                  <a:pt x="4301" y="5048"/>
                </a:lnTo>
                <a:lnTo>
                  <a:pt x="4401" y="4982"/>
                </a:lnTo>
                <a:lnTo>
                  <a:pt x="4492" y="4915"/>
                </a:lnTo>
                <a:lnTo>
                  <a:pt x="4573" y="4844"/>
                </a:lnTo>
                <a:lnTo>
                  <a:pt x="4642" y="4773"/>
                </a:lnTo>
                <a:lnTo>
                  <a:pt x="4702" y="4698"/>
                </a:lnTo>
                <a:lnTo>
                  <a:pt x="4753" y="4621"/>
                </a:lnTo>
                <a:lnTo>
                  <a:pt x="4793" y="4545"/>
                </a:lnTo>
                <a:lnTo>
                  <a:pt x="4822" y="4466"/>
                </a:lnTo>
                <a:lnTo>
                  <a:pt x="4843" y="4388"/>
                </a:lnTo>
                <a:lnTo>
                  <a:pt x="4852" y="4308"/>
                </a:lnTo>
                <a:lnTo>
                  <a:pt x="4852" y="4300"/>
                </a:lnTo>
                <a:lnTo>
                  <a:pt x="4852" y="4282"/>
                </a:lnTo>
                <a:lnTo>
                  <a:pt x="4853" y="4255"/>
                </a:lnTo>
                <a:lnTo>
                  <a:pt x="4853" y="4222"/>
                </a:lnTo>
                <a:lnTo>
                  <a:pt x="4853" y="4184"/>
                </a:lnTo>
                <a:close/>
                <a:moveTo>
                  <a:pt x="257" y="3336"/>
                </a:moveTo>
                <a:lnTo>
                  <a:pt x="257" y="3367"/>
                </a:lnTo>
                <a:lnTo>
                  <a:pt x="257" y="3392"/>
                </a:lnTo>
                <a:lnTo>
                  <a:pt x="257" y="3411"/>
                </a:lnTo>
                <a:lnTo>
                  <a:pt x="257" y="3420"/>
                </a:lnTo>
                <a:lnTo>
                  <a:pt x="266" y="3496"/>
                </a:lnTo>
                <a:lnTo>
                  <a:pt x="285" y="3573"/>
                </a:lnTo>
                <a:lnTo>
                  <a:pt x="314" y="3650"/>
                </a:lnTo>
                <a:lnTo>
                  <a:pt x="352" y="3724"/>
                </a:lnTo>
                <a:lnTo>
                  <a:pt x="399" y="3799"/>
                </a:lnTo>
                <a:lnTo>
                  <a:pt x="458" y="3872"/>
                </a:lnTo>
                <a:lnTo>
                  <a:pt x="525" y="3943"/>
                </a:lnTo>
                <a:lnTo>
                  <a:pt x="604" y="4014"/>
                </a:lnTo>
                <a:lnTo>
                  <a:pt x="691" y="4082"/>
                </a:lnTo>
                <a:lnTo>
                  <a:pt x="790" y="4147"/>
                </a:lnTo>
                <a:lnTo>
                  <a:pt x="908" y="4216"/>
                </a:lnTo>
                <a:lnTo>
                  <a:pt x="1034" y="4280"/>
                </a:lnTo>
                <a:lnTo>
                  <a:pt x="1167" y="4339"/>
                </a:lnTo>
                <a:lnTo>
                  <a:pt x="1307" y="4390"/>
                </a:lnTo>
                <a:lnTo>
                  <a:pt x="1453" y="4437"/>
                </a:lnTo>
                <a:lnTo>
                  <a:pt x="1605" y="4477"/>
                </a:lnTo>
                <a:lnTo>
                  <a:pt x="1761" y="4514"/>
                </a:lnTo>
                <a:lnTo>
                  <a:pt x="1920" y="4543"/>
                </a:lnTo>
                <a:lnTo>
                  <a:pt x="2084" y="4567"/>
                </a:lnTo>
                <a:lnTo>
                  <a:pt x="2250" y="4585"/>
                </a:lnTo>
                <a:lnTo>
                  <a:pt x="2418" y="4598"/>
                </a:lnTo>
                <a:lnTo>
                  <a:pt x="2585" y="4603"/>
                </a:lnTo>
                <a:lnTo>
                  <a:pt x="2755" y="4603"/>
                </a:lnTo>
                <a:lnTo>
                  <a:pt x="2925" y="4598"/>
                </a:lnTo>
                <a:lnTo>
                  <a:pt x="3094" y="4587"/>
                </a:lnTo>
                <a:lnTo>
                  <a:pt x="3262" y="4570"/>
                </a:lnTo>
                <a:lnTo>
                  <a:pt x="3426" y="4546"/>
                </a:lnTo>
                <a:lnTo>
                  <a:pt x="3590" y="4515"/>
                </a:lnTo>
                <a:lnTo>
                  <a:pt x="3749" y="4481"/>
                </a:lnTo>
                <a:lnTo>
                  <a:pt x="3904" y="4439"/>
                </a:lnTo>
                <a:lnTo>
                  <a:pt x="4055" y="4392"/>
                </a:lnTo>
                <a:lnTo>
                  <a:pt x="4201" y="4337"/>
                </a:lnTo>
                <a:lnTo>
                  <a:pt x="4317" y="4288"/>
                </a:lnTo>
                <a:lnTo>
                  <a:pt x="4425" y="4235"/>
                </a:lnTo>
                <a:lnTo>
                  <a:pt x="4527" y="4178"/>
                </a:lnTo>
                <a:lnTo>
                  <a:pt x="4618" y="4120"/>
                </a:lnTo>
                <a:lnTo>
                  <a:pt x="4704" y="4060"/>
                </a:lnTo>
                <a:lnTo>
                  <a:pt x="4781" y="3998"/>
                </a:lnTo>
                <a:lnTo>
                  <a:pt x="4850" y="3934"/>
                </a:lnTo>
                <a:lnTo>
                  <a:pt x="4839" y="4012"/>
                </a:lnTo>
                <a:lnTo>
                  <a:pt x="4817" y="4089"/>
                </a:lnTo>
                <a:lnTo>
                  <a:pt x="4784" y="4165"/>
                </a:lnTo>
                <a:lnTo>
                  <a:pt x="4744" y="4240"/>
                </a:lnTo>
                <a:lnTo>
                  <a:pt x="4693" y="4315"/>
                </a:lnTo>
                <a:lnTo>
                  <a:pt x="4633" y="4388"/>
                </a:lnTo>
                <a:lnTo>
                  <a:pt x="4562" y="4459"/>
                </a:lnTo>
                <a:lnTo>
                  <a:pt x="4483" y="4526"/>
                </a:lnTo>
                <a:lnTo>
                  <a:pt x="4394" y="4594"/>
                </a:lnTo>
                <a:lnTo>
                  <a:pt x="4296" y="4658"/>
                </a:lnTo>
                <a:lnTo>
                  <a:pt x="4188" y="4718"/>
                </a:lnTo>
                <a:lnTo>
                  <a:pt x="4071" y="4776"/>
                </a:lnTo>
                <a:lnTo>
                  <a:pt x="3944" y="4831"/>
                </a:lnTo>
                <a:lnTo>
                  <a:pt x="3798" y="4884"/>
                </a:lnTo>
                <a:lnTo>
                  <a:pt x="3648" y="4933"/>
                </a:lnTo>
                <a:lnTo>
                  <a:pt x="3492" y="4973"/>
                </a:lnTo>
                <a:lnTo>
                  <a:pt x="3333" y="5010"/>
                </a:lnTo>
                <a:lnTo>
                  <a:pt x="3171" y="5039"/>
                </a:lnTo>
                <a:lnTo>
                  <a:pt x="3005" y="5062"/>
                </a:lnTo>
                <a:lnTo>
                  <a:pt x="2837" y="5081"/>
                </a:lnTo>
                <a:lnTo>
                  <a:pt x="2669" y="5092"/>
                </a:lnTo>
                <a:lnTo>
                  <a:pt x="2500" y="5097"/>
                </a:lnTo>
                <a:lnTo>
                  <a:pt x="2330" y="5097"/>
                </a:lnTo>
                <a:lnTo>
                  <a:pt x="2161" y="5090"/>
                </a:lnTo>
                <a:lnTo>
                  <a:pt x="1993" y="5077"/>
                </a:lnTo>
                <a:lnTo>
                  <a:pt x="1827" y="5061"/>
                </a:lnTo>
                <a:lnTo>
                  <a:pt x="1665" y="5035"/>
                </a:lnTo>
                <a:lnTo>
                  <a:pt x="1504" y="5006"/>
                </a:lnTo>
                <a:lnTo>
                  <a:pt x="1349" y="4971"/>
                </a:lnTo>
                <a:lnTo>
                  <a:pt x="1198" y="4929"/>
                </a:lnTo>
                <a:lnTo>
                  <a:pt x="1052" y="4884"/>
                </a:lnTo>
                <a:lnTo>
                  <a:pt x="912" y="4831"/>
                </a:lnTo>
                <a:lnTo>
                  <a:pt x="779" y="4774"/>
                </a:lnTo>
                <a:lnTo>
                  <a:pt x="651" y="4711"/>
                </a:lnTo>
                <a:lnTo>
                  <a:pt x="534" y="4641"/>
                </a:lnTo>
                <a:lnTo>
                  <a:pt x="430" y="4572"/>
                </a:lnTo>
                <a:lnTo>
                  <a:pt x="339" y="4501"/>
                </a:lnTo>
                <a:lnTo>
                  <a:pt x="259" y="4428"/>
                </a:lnTo>
                <a:lnTo>
                  <a:pt x="190" y="4353"/>
                </a:lnTo>
                <a:lnTo>
                  <a:pt x="131" y="4277"/>
                </a:lnTo>
                <a:lnTo>
                  <a:pt x="84" y="4198"/>
                </a:lnTo>
                <a:lnTo>
                  <a:pt x="48" y="4120"/>
                </a:lnTo>
                <a:lnTo>
                  <a:pt x="22" y="4040"/>
                </a:lnTo>
                <a:lnTo>
                  <a:pt x="6" y="3959"/>
                </a:lnTo>
                <a:lnTo>
                  <a:pt x="0" y="3879"/>
                </a:lnTo>
                <a:lnTo>
                  <a:pt x="6" y="3799"/>
                </a:lnTo>
                <a:lnTo>
                  <a:pt x="22" y="3719"/>
                </a:lnTo>
                <a:lnTo>
                  <a:pt x="49" y="3640"/>
                </a:lnTo>
                <a:lnTo>
                  <a:pt x="86" y="3562"/>
                </a:lnTo>
                <a:lnTo>
                  <a:pt x="133" y="3485"/>
                </a:lnTo>
                <a:lnTo>
                  <a:pt x="190" y="3409"/>
                </a:lnTo>
                <a:lnTo>
                  <a:pt x="257" y="3336"/>
                </a:lnTo>
                <a:close/>
                <a:moveTo>
                  <a:pt x="848" y="2197"/>
                </a:moveTo>
                <a:lnTo>
                  <a:pt x="848" y="2242"/>
                </a:lnTo>
                <a:lnTo>
                  <a:pt x="848" y="2290"/>
                </a:lnTo>
                <a:lnTo>
                  <a:pt x="848" y="2339"/>
                </a:lnTo>
                <a:lnTo>
                  <a:pt x="848" y="2386"/>
                </a:lnTo>
                <a:lnTo>
                  <a:pt x="848" y="2430"/>
                </a:lnTo>
                <a:lnTo>
                  <a:pt x="848" y="2468"/>
                </a:lnTo>
                <a:lnTo>
                  <a:pt x="848" y="2499"/>
                </a:lnTo>
                <a:lnTo>
                  <a:pt x="848" y="2521"/>
                </a:lnTo>
                <a:lnTo>
                  <a:pt x="848" y="2530"/>
                </a:lnTo>
                <a:lnTo>
                  <a:pt x="857" y="2609"/>
                </a:lnTo>
                <a:lnTo>
                  <a:pt x="875" y="2685"/>
                </a:lnTo>
                <a:lnTo>
                  <a:pt x="904" y="2760"/>
                </a:lnTo>
                <a:lnTo>
                  <a:pt x="943" y="2836"/>
                </a:lnTo>
                <a:lnTo>
                  <a:pt x="990" y="2911"/>
                </a:lnTo>
                <a:lnTo>
                  <a:pt x="1049" y="2984"/>
                </a:lnTo>
                <a:lnTo>
                  <a:pt x="1116" y="3055"/>
                </a:lnTo>
                <a:lnTo>
                  <a:pt x="1194" y="3126"/>
                </a:lnTo>
                <a:lnTo>
                  <a:pt x="1282" y="3194"/>
                </a:lnTo>
                <a:lnTo>
                  <a:pt x="1380" y="3259"/>
                </a:lnTo>
                <a:lnTo>
                  <a:pt x="1499" y="3329"/>
                </a:lnTo>
                <a:lnTo>
                  <a:pt x="1625" y="3392"/>
                </a:lnTo>
                <a:lnTo>
                  <a:pt x="1758" y="3449"/>
                </a:lnTo>
                <a:lnTo>
                  <a:pt x="1898" y="3502"/>
                </a:lnTo>
                <a:lnTo>
                  <a:pt x="2044" y="3549"/>
                </a:lnTo>
                <a:lnTo>
                  <a:pt x="2195" y="3589"/>
                </a:lnTo>
                <a:lnTo>
                  <a:pt x="2352" y="3624"/>
                </a:lnTo>
                <a:lnTo>
                  <a:pt x="2511" y="3655"/>
                </a:lnTo>
                <a:lnTo>
                  <a:pt x="2675" y="3679"/>
                </a:lnTo>
                <a:lnTo>
                  <a:pt x="2841" y="3697"/>
                </a:lnTo>
                <a:lnTo>
                  <a:pt x="3008" y="3708"/>
                </a:lnTo>
                <a:lnTo>
                  <a:pt x="3176" y="3715"/>
                </a:lnTo>
                <a:lnTo>
                  <a:pt x="3346" y="3715"/>
                </a:lnTo>
                <a:lnTo>
                  <a:pt x="3515" y="3710"/>
                </a:lnTo>
                <a:lnTo>
                  <a:pt x="3685" y="3699"/>
                </a:lnTo>
                <a:lnTo>
                  <a:pt x="3853" y="3681"/>
                </a:lnTo>
                <a:lnTo>
                  <a:pt x="4017" y="3657"/>
                </a:lnTo>
                <a:lnTo>
                  <a:pt x="4181" y="3628"/>
                </a:lnTo>
                <a:lnTo>
                  <a:pt x="4339" y="3593"/>
                </a:lnTo>
                <a:lnTo>
                  <a:pt x="4494" y="3551"/>
                </a:lnTo>
                <a:lnTo>
                  <a:pt x="4646" y="3502"/>
                </a:lnTo>
                <a:lnTo>
                  <a:pt x="4791" y="3449"/>
                </a:lnTo>
                <a:lnTo>
                  <a:pt x="4899" y="3402"/>
                </a:lnTo>
                <a:lnTo>
                  <a:pt x="4999" y="3354"/>
                </a:lnTo>
                <a:lnTo>
                  <a:pt x="4948" y="3427"/>
                </a:lnTo>
                <a:lnTo>
                  <a:pt x="4888" y="3500"/>
                </a:lnTo>
                <a:lnTo>
                  <a:pt x="4819" y="3571"/>
                </a:lnTo>
                <a:lnTo>
                  <a:pt x="4739" y="3639"/>
                </a:lnTo>
                <a:lnTo>
                  <a:pt x="4649" y="3706"/>
                </a:lnTo>
                <a:lnTo>
                  <a:pt x="4551" y="3770"/>
                </a:lnTo>
                <a:lnTo>
                  <a:pt x="4443" y="3830"/>
                </a:lnTo>
                <a:lnTo>
                  <a:pt x="4327" y="3888"/>
                </a:lnTo>
                <a:lnTo>
                  <a:pt x="4201" y="3941"/>
                </a:lnTo>
                <a:lnTo>
                  <a:pt x="4055" y="3996"/>
                </a:lnTo>
                <a:lnTo>
                  <a:pt x="3904" y="4043"/>
                </a:lnTo>
                <a:lnTo>
                  <a:pt x="3749" y="4085"/>
                </a:lnTo>
                <a:lnTo>
                  <a:pt x="3590" y="4122"/>
                </a:lnTo>
                <a:lnTo>
                  <a:pt x="3426" y="4151"/>
                </a:lnTo>
                <a:lnTo>
                  <a:pt x="3262" y="4175"/>
                </a:lnTo>
                <a:lnTo>
                  <a:pt x="3094" y="4193"/>
                </a:lnTo>
                <a:lnTo>
                  <a:pt x="2925" y="4204"/>
                </a:lnTo>
                <a:lnTo>
                  <a:pt x="2755" y="4209"/>
                </a:lnTo>
                <a:lnTo>
                  <a:pt x="2585" y="4207"/>
                </a:lnTo>
                <a:lnTo>
                  <a:pt x="2418" y="4202"/>
                </a:lnTo>
                <a:lnTo>
                  <a:pt x="2250" y="4189"/>
                </a:lnTo>
                <a:lnTo>
                  <a:pt x="2084" y="4171"/>
                </a:lnTo>
                <a:lnTo>
                  <a:pt x="1920" y="4147"/>
                </a:lnTo>
                <a:lnTo>
                  <a:pt x="1761" y="4118"/>
                </a:lnTo>
                <a:lnTo>
                  <a:pt x="1605" y="4083"/>
                </a:lnTo>
                <a:lnTo>
                  <a:pt x="1453" y="4041"/>
                </a:lnTo>
                <a:lnTo>
                  <a:pt x="1307" y="3996"/>
                </a:lnTo>
                <a:lnTo>
                  <a:pt x="1167" y="3943"/>
                </a:lnTo>
                <a:lnTo>
                  <a:pt x="1034" y="3885"/>
                </a:lnTo>
                <a:lnTo>
                  <a:pt x="908" y="3823"/>
                </a:lnTo>
                <a:lnTo>
                  <a:pt x="790" y="3753"/>
                </a:lnTo>
                <a:lnTo>
                  <a:pt x="689" y="3686"/>
                </a:lnTo>
                <a:lnTo>
                  <a:pt x="598" y="3615"/>
                </a:lnTo>
                <a:lnTo>
                  <a:pt x="520" y="3544"/>
                </a:lnTo>
                <a:lnTo>
                  <a:pt x="451" y="3469"/>
                </a:lnTo>
                <a:lnTo>
                  <a:pt x="392" y="3394"/>
                </a:lnTo>
                <a:lnTo>
                  <a:pt x="345" y="3318"/>
                </a:lnTo>
                <a:lnTo>
                  <a:pt x="306" y="3239"/>
                </a:lnTo>
                <a:lnTo>
                  <a:pt x="279" y="3161"/>
                </a:lnTo>
                <a:lnTo>
                  <a:pt x="263" y="3083"/>
                </a:lnTo>
                <a:lnTo>
                  <a:pt x="257" y="3002"/>
                </a:lnTo>
                <a:lnTo>
                  <a:pt x="261" y="2924"/>
                </a:lnTo>
                <a:lnTo>
                  <a:pt x="275" y="2846"/>
                </a:lnTo>
                <a:lnTo>
                  <a:pt x="299" y="2767"/>
                </a:lnTo>
                <a:lnTo>
                  <a:pt x="334" y="2691"/>
                </a:lnTo>
                <a:lnTo>
                  <a:pt x="378" y="2614"/>
                </a:lnTo>
                <a:lnTo>
                  <a:pt x="430" y="2539"/>
                </a:lnTo>
                <a:lnTo>
                  <a:pt x="494" y="2466"/>
                </a:lnTo>
                <a:lnTo>
                  <a:pt x="569" y="2395"/>
                </a:lnTo>
                <a:lnTo>
                  <a:pt x="651" y="2326"/>
                </a:lnTo>
                <a:lnTo>
                  <a:pt x="744" y="2260"/>
                </a:lnTo>
                <a:lnTo>
                  <a:pt x="848" y="2197"/>
                </a:lnTo>
                <a:close/>
                <a:moveTo>
                  <a:pt x="5183" y="1353"/>
                </a:moveTo>
                <a:lnTo>
                  <a:pt x="5284" y="1424"/>
                </a:lnTo>
                <a:lnTo>
                  <a:pt x="5375" y="1495"/>
                </a:lnTo>
                <a:lnTo>
                  <a:pt x="5453" y="1569"/>
                </a:lnTo>
                <a:lnTo>
                  <a:pt x="5521" y="1644"/>
                </a:lnTo>
                <a:lnTo>
                  <a:pt x="5577" y="1723"/>
                </a:lnTo>
                <a:lnTo>
                  <a:pt x="5625" y="1801"/>
                </a:lnTo>
                <a:lnTo>
                  <a:pt x="5659" y="1881"/>
                </a:lnTo>
                <a:lnTo>
                  <a:pt x="5683" y="1961"/>
                </a:lnTo>
                <a:lnTo>
                  <a:pt x="5698" y="2042"/>
                </a:lnTo>
                <a:lnTo>
                  <a:pt x="5699" y="2122"/>
                </a:lnTo>
                <a:lnTo>
                  <a:pt x="5692" y="2204"/>
                </a:lnTo>
                <a:lnTo>
                  <a:pt x="5674" y="2284"/>
                </a:lnTo>
                <a:lnTo>
                  <a:pt x="5645" y="2362"/>
                </a:lnTo>
                <a:lnTo>
                  <a:pt x="5605" y="2441"/>
                </a:lnTo>
                <a:lnTo>
                  <a:pt x="5555" y="2519"/>
                </a:lnTo>
                <a:lnTo>
                  <a:pt x="5495" y="2594"/>
                </a:lnTo>
                <a:lnTo>
                  <a:pt x="5424" y="2667"/>
                </a:lnTo>
                <a:lnTo>
                  <a:pt x="5344" y="2738"/>
                </a:lnTo>
                <a:lnTo>
                  <a:pt x="5255" y="2807"/>
                </a:lnTo>
                <a:lnTo>
                  <a:pt x="5152" y="2875"/>
                </a:lnTo>
                <a:lnTo>
                  <a:pt x="5043" y="2937"/>
                </a:lnTo>
                <a:lnTo>
                  <a:pt x="4921" y="2997"/>
                </a:lnTo>
                <a:lnTo>
                  <a:pt x="4791" y="3053"/>
                </a:lnTo>
                <a:lnTo>
                  <a:pt x="4646" y="3108"/>
                </a:lnTo>
                <a:lnTo>
                  <a:pt x="4494" y="3155"/>
                </a:lnTo>
                <a:lnTo>
                  <a:pt x="4339" y="3197"/>
                </a:lnTo>
                <a:lnTo>
                  <a:pt x="4181" y="3234"/>
                </a:lnTo>
                <a:lnTo>
                  <a:pt x="4017" y="3263"/>
                </a:lnTo>
                <a:lnTo>
                  <a:pt x="3853" y="3287"/>
                </a:lnTo>
                <a:lnTo>
                  <a:pt x="3685" y="3303"/>
                </a:lnTo>
                <a:lnTo>
                  <a:pt x="3515" y="3316"/>
                </a:lnTo>
                <a:lnTo>
                  <a:pt x="3346" y="3321"/>
                </a:lnTo>
                <a:lnTo>
                  <a:pt x="3176" y="3320"/>
                </a:lnTo>
                <a:lnTo>
                  <a:pt x="3008" y="3314"/>
                </a:lnTo>
                <a:lnTo>
                  <a:pt x="2841" y="3301"/>
                </a:lnTo>
                <a:lnTo>
                  <a:pt x="2675" y="3283"/>
                </a:lnTo>
                <a:lnTo>
                  <a:pt x="2511" y="3259"/>
                </a:lnTo>
                <a:lnTo>
                  <a:pt x="2352" y="3230"/>
                </a:lnTo>
                <a:lnTo>
                  <a:pt x="2195" y="3194"/>
                </a:lnTo>
                <a:lnTo>
                  <a:pt x="2044" y="3154"/>
                </a:lnTo>
                <a:lnTo>
                  <a:pt x="1898" y="3106"/>
                </a:lnTo>
                <a:lnTo>
                  <a:pt x="1758" y="3055"/>
                </a:lnTo>
                <a:lnTo>
                  <a:pt x="1625" y="2997"/>
                </a:lnTo>
                <a:lnTo>
                  <a:pt x="1499" y="2933"/>
                </a:lnTo>
                <a:lnTo>
                  <a:pt x="1380" y="2866"/>
                </a:lnTo>
                <a:lnTo>
                  <a:pt x="1289" y="2804"/>
                </a:lnTo>
                <a:lnTo>
                  <a:pt x="1207" y="2742"/>
                </a:lnTo>
                <a:lnTo>
                  <a:pt x="1134" y="2678"/>
                </a:lnTo>
                <a:lnTo>
                  <a:pt x="1069" y="2612"/>
                </a:lnTo>
                <a:lnTo>
                  <a:pt x="1012" y="2545"/>
                </a:lnTo>
                <a:lnTo>
                  <a:pt x="965" y="2477"/>
                </a:lnTo>
                <a:lnTo>
                  <a:pt x="925" y="2408"/>
                </a:lnTo>
                <a:lnTo>
                  <a:pt x="1050" y="2475"/>
                </a:lnTo>
                <a:lnTo>
                  <a:pt x="1183" y="2537"/>
                </a:lnTo>
                <a:lnTo>
                  <a:pt x="1324" y="2592"/>
                </a:lnTo>
                <a:lnTo>
                  <a:pt x="1471" y="2643"/>
                </a:lnTo>
                <a:lnTo>
                  <a:pt x="1623" y="2687"/>
                </a:lnTo>
                <a:lnTo>
                  <a:pt x="1781" y="2725"/>
                </a:lnTo>
                <a:lnTo>
                  <a:pt x="1944" y="2756"/>
                </a:lnTo>
                <a:lnTo>
                  <a:pt x="2110" y="2784"/>
                </a:lnTo>
                <a:lnTo>
                  <a:pt x="2277" y="2804"/>
                </a:lnTo>
                <a:lnTo>
                  <a:pt x="2449" y="2818"/>
                </a:lnTo>
                <a:lnTo>
                  <a:pt x="2622" y="2826"/>
                </a:lnTo>
                <a:lnTo>
                  <a:pt x="2795" y="2827"/>
                </a:lnTo>
                <a:lnTo>
                  <a:pt x="2968" y="2824"/>
                </a:lnTo>
                <a:lnTo>
                  <a:pt x="3142" y="2813"/>
                </a:lnTo>
                <a:lnTo>
                  <a:pt x="3313" y="2796"/>
                </a:lnTo>
                <a:lnTo>
                  <a:pt x="3482" y="2773"/>
                </a:lnTo>
                <a:lnTo>
                  <a:pt x="3648" y="2743"/>
                </a:lnTo>
                <a:lnTo>
                  <a:pt x="3812" y="2707"/>
                </a:lnTo>
                <a:lnTo>
                  <a:pt x="3971" y="2665"/>
                </a:lnTo>
                <a:lnTo>
                  <a:pt x="4126" y="2616"/>
                </a:lnTo>
                <a:lnTo>
                  <a:pt x="4274" y="2559"/>
                </a:lnTo>
                <a:lnTo>
                  <a:pt x="4403" y="2505"/>
                </a:lnTo>
                <a:lnTo>
                  <a:pt x="4522" y="2446"/>
                </a:lnTo>
                <a:lnTo>
                  <a:pt x="4631" y="2383"/>
                </a:lnTo>
                <a:lnTo>
                  <a:pt x="4731" y="2319"/>
                </a:lnTo>
                <a:lnTo>
                  <a:pt x="4822" y="2249"/>
                </a:lnTo>
                <a:lnTo>
                  <a:pt x="4903" y="2180"/>
                </a:lnTo>
                <a:lnTo>
                  <a:pt x="4972" y="2107"/>
                </a:lnTo>
                <a:lnTo>
                  <a:pt x="5032" y="2033"/>
                </a:lnTo>
                <a:lnTo>
                  <a:pt x="5083" y="1958"/>
                </a:lnTo>
                <a:lnTo>
                  <a:pt x="5123" y="1879"/>
                </a:lnTo>
                <a:lnTo>
                  <a:pt x="5152" y="1801"/>
                </a:lnTo>
                <a:lnTo>
                  <a:pt x="5173" y="1723"/>
                </a:lnTo>
                <a:lnTo>
                  <a:pt x="5182" y="1642"/>
                </a:lnTo>
                <a:lnTo>
                  <a:pt x="5182" y="1633"/>
                </a:lnTo>
                <a:lnTo>
                  <a:pt x="5183" y="1611"/>
                </a:lnTo>
                <a:lnTo>
                  <a:pt x="5183" y="1580"/>
                </a:lnTo>
                <a:lnTo>
                  <a:pt x="5183" y="1542"/>
                </a:lnTo>
                <a:lnTo>
                  <a:pt x="5183" y="1498"/>
                </a:lnTo>
                <a:lnTo>
                  <a:pt x="5183" y="1449"/>
                </a:lnTo>
                <a:lnTo>
                  <a:pt x="5183" y="1402"/>
                </a:lnTo>
                <a:lnTo>
                  <a:pt x="5183" y="1353"/>
                </a:lnTo>
                <a:close/>
                <a:moveTo>
                  <a:pt x="3348" y="1230"/>
                </a:moveTo>
                <a:lnTo>
                  <a:pt x="3410" y="1232"/>
                </a:lnTo>
                <a:lnTo>
                  <a:pt x="3466" y="1241"/>
                </a:lnTo>
                <a:lnTo>
                  <a:pt x="3513" y="1254"/>
                </a:lnTo>
                <a:lnTo>
                  <a:pt x="3552" y="1274"/>
                </a:lnTo>
                <a:lnTo>
                  <a:pt x="3581" y="1294"/>
                </a:lnTo>
                <a:lnTo>
                  <a:pt x="3601" y="1316"/>
                </a:lnTo>
                <a:lnTo>
                  <a:pt x="3614" y="1336"/>
                </a:lnTo>
                <a:lnTo>
                  <a:pt x="3617" y="1367"/>
                </a:lnTo>
                <a:lnTo>
                  <a:pt x="3610" y="1396"/>
                </a:lnTo>
                <a:lnTo>
                  <a:pt x="3590" y="1425"/>
                </a:lnTo>
                <a:lnTo>
                  <a:pt x="3559" y="1455"/>
                </a:lnTo>
                <a:lnTo>
                  <a:pt x="3523" y="1482"/>
                </a:lnTo>
                <a:lnTo>
                  <a:pt x="3481" y="1509"/>
                </a:lnTo>
                <a:lnTo>
                  <a:pt x="3070" y="1252"/>
                </a:lnTo>
                <a:lnTo>
                  <a:pt x="3149" y="1243"/>
                </a:lnTo>
                <a:lnTo>
                  <a:pt x="3218" y="1238"/>
                </a:lnTo>
                <a:lnTo>
                  <a:pt x="3276" y="1234"/>
                </a:lnTo>
                <a:lnTo>
                  <a:pt x="3348" y="1230"/>
                </a:lnTo>
                <a:close/>
                <a:moveTo>
                  <a:pt x="1927" y="844"/>
                </a:moveTo>
                <a:lnTo>
                  <a:pt x="2290" y="1072"/>
                </a:lnTo>
                <a:lnTo>
                  <a:pt x="2237" y="1079"/>
                </a:lnTo>
                <a:lnTo>
                  <a:pt x="2179" y="1085"/>
                </a:lnTo>
                <a:lnTo>
                  <a:pt x="2119" y="1090"/>
                </a:lnTo>
                <a:lnTo>
                  <a:pt x="2059" y="1092"/>
                </a:lnTo>
                <a:lnTo>
                  <a:pt x="2002" y="1090"/>
                </a:lnTo>
                <a:lnTo>
                  <a:pt x="1946" y="1083"/>
                </a:lnTo>
                <a:lnTo>
                  <a:pt x="1911" y="1075"/>
                </a:lnTo>
                <a:lnTo>
                  <a:pt x="1880" y="1066"/>
                </a:lnTo>
                <a:lnTo>
                  <a:pt x="1853" y="1052"/>
                </a:lnTo>
                <a:lnTo>
                  <a:pt x="1831" y="1033"/>
                </a:lnTo>
                <a:lnTo>
                  <a:pt x="1814" y="1017"/>
                </a:lnTo>
                <a:lnTo>
                  <a:pt x="1807" y="999"/>
                </a:lnTo>
                <a:lnTo>
                  <a:pt x="1805" y="970"/>
                </a:lnTo>
                <a:lnTo>
                  <a:pt x="1812" y="942"/>
                </a:lnTo>
                <a:lnTo>
                  <a:pt x="1831" y="917"/>
                </a:lnTo>
                <a:lnTo>
                  <a:pt x="1860" y="891"/>
                </a:lnTo>
                <a:lnTo>
                  <a:pt x="1927" y="844"/>
                </a:lnTo>
                <a:close/>
                <a:moveTo>
                  <a:pt x="1741" y="419"/>
                </a:moveTo>
                <a:lnTo>
                  <a:pt x="1442" y="539"/>
                </a:lnTo>
                <a:lnTo>
                  <a:pt x="1625" y="654"/>
                </a:lnTo>
                <a:lnTo>
                  <a:pt x="1554" y="694"/>
                </a:lnTo>
                <a:lnTo>
                  <a:pt x="1488" y="738"/>
                </a:lnTo>
                <a:lnTo>
                  <a:pt x="1431" y="786"/>
                </a:lnTo>
                <a:lnTo>
                  <a:pt x="1382" y="835"/>
                </a:lnTo>
                <a:lnTo>
                  <a:pt x="1344" y="884"/>
                </a:lnTo>
                <a:lnTo>
                  <a:pt x="1318" y="935"/>
                </a:lnTo>
                <a:lnTo>
                  <a:pt x="1304" y="986"/>
                </a:lnTo>
                <a:lnTo>
                  <a:pt x="1304" y="1037"/>
                </a:lnTo>
                <a:lnTo>
                  <a:pt x="1318" y="1090"/>
                </a:lnTo>
                <a:lnTo>
                  <a:pt x="1338" y="1128"/>
                </a:lnTo>
                <a:lnTo>
                  <a:pt x="1369" y="1167"/>
                </a:lnTo>
                <a:lnTo>
                  <a:pt x="1411" y="1203"/>
                </a:lnTo>
                <a:lnTo>
                  <a:pt x="1462" y="1239"/>
                </a:lnTo>
                <a:lnTo>
                  <a:pt x="1541" y="1283"/>
                </a:lnTo>
                <a:lnTo>
                  <a:pt x="1625" y="1318"/>
                </a:lnTo>
                <a:lnTo>
                  <a:pt x="1714" y="1345"/>
                </a:lnTo>
                <a:lnTo>
                  <a:pt x="1807" y="1365"/>
                </a:lnTo>
                <a:lnTo>
                  <a:pt x="1907" y="1376"/>
                </a:lnTo>
                <a:lnTo>
                  <a:pt x="2013" y="1378"/>
                </a:lnTo>
                <a:lnTo>
                  <a:pt x="2102" y="1376"/>
                </a:lnTo>
                <a:lnTo>
                  <a:pt x="2201" y="1371"/>
                </a:lnTo>
                <a:lnTo>
                  <a:pt x="2306" y="1362"/>
                </a:lnTo>
                <a:lnTo>
                  <a:pt x="2421" y="1349"/>
                </a:lnTo>
                <a:lnTo>
                  <a:pt x="2544" y="1332"/>
                </a:lnTo>
                <a:lnTo>
                  <a:pt x="2677" y="1312"/>
                </a:lnTo>
                <a:lnTo>
                  <a:pt x="3171" y="1622"/>
                </a:lnTo>
                <a:lnTo>
                  <a:pt x="3067" y="1642"/>
                </a:lnTo>
                <a:lnTo>
                  <a:pt x="2965" y="1653"/>
                </a:lnTo>
                <a:lnTo>
                  <a:pt x="2863" y="1657"/>
                </a:lnTo>
                <a:lnTo>
                  <a:pt x="2762" y="1651"/>
                </a:lnTo>
                <a:lnTo>
                  <a:pt x="2658" y="1641"/>
                </a:lnTo>
                <a:lnTo>
                  <a:pt x="2553" y="1624"/>
                </a:lnTo>
                <a:lnTo>
                  <a:pt x="2451" y="1894"/>
                </a:lnTo>
                <a:lnTo>
                  <a:pt x="2593" y="1910"/>
                </a:lnTo>
                <a:lnTo>
                  <a:pt x="2729" y="1918"/>
                </a:lnTo>
                <a:lnTo>
                  <a:pt x="2861" y="1919"/>
                </a:lnTo>
                <a:lnTo>
                  <a:pt x="2987" y="1914"/>
                </a:lnTo>
                <a:lnTo>
                  <a:pt x="3151" y="1894"/>
                </a:lnTo>
                <a:lnTo>
                  <a:pt x="3315" y="1861"/>
                </a:lnTo>
                <a:lnTo>
                  <a:pt x="3479" y="1816"/>
                </a:lnTo>
                <a:lnTo>
                  <a:pt x="3785" y="2007"/>
                </a:lnTo>
                <a:lnTo>
                  <a:pt x="4084" y="1887"/>
                </a:lnTo>
                <a:lnTo>
                  <a:pt x="3781" y="1697"/>
                </a:lnTo>
                <a:lnTo>
                  <a:pt x="3867" y="1651"/>
                </a:lnTo>
                <a:lnTo>
                  <a:pt x="3940" y="1608"/>
                </a:lnTo>
                <a:lnTo>
                  <a:pt x="4004" y="1562"/>
                </a:lnTo>
                <a:lnTo>
                  <a:pt x="4053" y="1517"/>
                </a:lnTo>
                <a:lnTo>
                  <a:pt x="4093" y="1473"/>
                </a:lnTo>
                <a:lnTo>
                  <a:pt x="4121" y="1427"/>
                </a:lnTo>
                <a:lnTo>
                  <a:pt x="4135" y="1384"/>
                </a:lnTo>
                <a:lnTo>
                  <a:pt x="4139" y="1340"/>
                </a:lnTo>
                <a:lnTo>
                  <a:pt x="4131" y="1296"/>
                </a:lnTo>
                <a:lnTo>
                  <a:pt x="4113" y="1252"/>
                </a:lnTo>
                <a:lnTo>
                  <a:pt x="4086" y="1208"/>
                </a:lnTo>
                <a:lnTo>
                  <a:pt x="4046" y="1167"/>
                </a:lnTo>
                <a:lnTo>
                  <a:pt x="3995" y="1125"/>
                </a:lnTo>
                <a:lnTo>
                  <a:pt x="3933" y="1083"/>
                </a:lnTo>
                <a:lnTo>
                  <a:pt x="3862" y="1043"/>
                </a:lnTo>
                <a:lnTo>
                  <a:pt x="3785" y="1008"/>
                </a:lnTo>
                <a:lnTo>
                  <a:pt x="3703" y="982"/>
                </a:lnTo>
                <a:lnTo>
                  <a:pt x="3616" y="962"/>
                </a:lnTo>
                <a:lnTo>
                  <a:pt x="3524" y="948"/>
                </a:lnTo>
                <a:lnTo>
                  <a:pt x="3426" y="942"/>
                </a:lnTo>
                <a:lnTo>
                  <a:pt x="3324" y="941"/>
                </a:lnTo>
                <a:lnTo>
                  <a:pt x="3109" y="953"/>
                </a:lnTo>
                <a:lnTo>
                  <a:pt x="2895" y="975"/>
                </a:lnTo>
                <a:lnTo>
                  <a:pt x="2680" y="1008"/>
                </a:lnTo>
                <a:lnTo>
                  <a:pt x="2232" y="727"/>
                </a:lnTo>
                <a:lnTo>
                  <a:pt x="2321" y="709"/>
                </a:lnTo>
                <a:lnTo>
                  <a:pt x="2412" y="700"/>
                </a:lnTo>
                <a:lnTo>
                  <a:pt x="2507" y="696"/>
                </a:lnTo>
                <a:lnTo>
                  <a:pt x="2649" y="698"/>
                </a:lnTo>
                <a:lnTo>
                  <a:pt x="2790" y="704"/>
                </a:lnTo>
                <a:lnTo>
                  <a:pt x="2853" y="441"/>
                </a:lnTo>
                <a:lnTo>
                  <a:pt x="2759" y="437"/>
                </a:lnTo>
                <a:lnTo>
                  <a:pt x="2671" y="436"/>
                </a:lnTo>
                <a:lnTo>
                  <a:pt x="2589" y="434"/>
                </a:lnTo>
                <a:lnTo>
                  <a:pt x="2472" y="436"/>
                </a:lnTo>
                <a:lnTo>
                  <a:pt x="2361" y="441"/>
                </a:lnTo>
                <a:lnTo>
                  <a:pt x="2254" y="454"/>
                </a:lnTo>
                <a:lnTo>
                  <a:pt x="2148" y="472"/>
                </a:lnTo>
                <a:lnTo>
                  <a:pt x="2077" y="488"/>
                </a:lnTo>
                <a:lnTo>
                  <a:pt x="2002" y="508"/>
                </a:lnTo>
                <a:lnTo>
                  <a:pt x="1922" y="532"/>
                </a:lnTo>
                <a:lnTo>
                  <a:pt x="1741" y="419"/>
                </a:lnTo>
                <a:close/>
                <a:moveTo>
                  <a:pt x="2684" y="0"/>
                </a:moveTo>
                <a:lnTo>
                  <a:pt x="2853" y="0"/>
                </a:lnTo>
                <a:lnTo>
                  <a:pt x="3023" y="5"/>
                </a:lnTo>
                <a:lnTo>
                  <a:pt x="3191" y="18"/>
                </a:lnTo>
                <a:lnTo>
                  <a:pt x="3357" y="36"/>
                </a:lnTo>
                <a:lnTo>
                  <a:pt x="3519" y="60"/>
                </a:lnTo>
                <a:lnTo>
                  <a:pt x="3679" y="89"/>
                </a:lnTo>
                <a:lnTo>
                  <a:pt x="3834" y="126"/>
                </a:lnTo>
                <a:lnTo>
                  <a:pt x="3986" y="166"/>
                </a:lnTo>
                <a:lnTo>
                  <a:pt x="4131" y="213"/>
                </a:lnTo>
                <a:lnTo>
                  <a:pt x="4272" y="264"/>
                </a:lnTo>
                <a:lnTo>
                  <a:pt x="4405" y="322"/>
                </a:lnTo>
                <a:lnTo>
                  <a:pt x="4531" y="386"/>
                </a:lnTo>
                <a:lnTo>
                  <a:pt x="4649" y="454"/>
                </a:lnTo>
                <a:lnTo>
                  <a:pt x="4753" y="525"/>
                </a:lnTo>
                <a:lnTo>
                  <a:pt x="4846" y="596"/>
                </a:lnTo>
                <a:lnTo>
                  <a:pt x="4926" y="671"/>
                </a:lnTo>
                <a:lnTo>
                  <a:pt x="4997" y="747"/>
                </a:lnTo>
                <a:lnTo>
                  <a:pt x="5056" y="826"/>
                </a:lnTo>
                <a:lnTo>
                  <a:pt x="5103" y="904"/>
                </a:lnTo>
                <a:lnTo>
                  <a:pt x="5140" y="984"/>
                </a:lnTo>
                <a:lnTo>
                  <a:pt x="5165" y="1064"/>
                </a:lnTo>
                <a:lnTo>
                  <a:pt x="5180" y="1147"/>
                </a:lnTo>
                <a:lnTo>
                  <a:pt x="5183" y="1227"/>
                </a:lnTo>
                <a:lnTo>
                  <a:pt x="5176" y="1309"/>
                </a:lnTo>
                <a:lnTo>
                  <a:pt x="5158" y="1389"/>
                </a:lnTo>
                <a:lnTo>
                  <a:pt x="5131" y="1469"/>
                </a:lnTo>
                <a:lnTo>
                  <a:pt x="5090" y="1548"/>
                </a:lnTo>
                <a:lnTo>
                  <a:pt x="5041" y="1626"/>
                </a:lnTo>
                <a:lnTo>
                  <a:pt x="4981" y="1703"/>
                </a:lnTo>
                <a:lnTo>
                  <a:pt x="4912" y="1777"/>
                </a:lnTo>
                <a:lnTo>
                  <a:pt x="4830" y="1848"/>
                </a:lnTo>
                <a:lnTo>
                  <a:pt x="4739" y="1918"/>
                </a:lnTo>
                <a:lnTo>
                  <a:pt x="4638" y="1985"/>
                </a:lnTo>
                <a:lnTo>
                  <a:pt x="4527" y="2049"/>
                </a:lnTo>
                <a:lnTo>
                  <a:pt x="4405" y="2109"/>
                </a:lnTo>
                <a:lnTo>
                  <a:pt x="4274" y="2166"/>
                </a:lnTo>
                <a:lnTo>
                  <a:pt x="4128" y="2220"/>
                </a:lnTo>
                <a:lnTo>
                  <a:pt x="3978" y="2268"/>
                </a:lnTo>
                <a:lnTo>
                  <a:pt x="3822" y="2310"/>
                </a:lnTo>
                <a:lnTo>
                  <a:pt x="3663" y="2344"/>
                </a:lnTo>
                <a:lnTo>
                  <a:pt x="3501" y="2375"/>
                </a:lnTo>
                <a:lnTo>
                  <a:pt x="3335" y="2399"/>
                </a:lnTo>
                <a:lnTo>
                  <a:pt x="3167" y="2415"/>
                </a:lnTo>
                <a:lnTo>
                  <a:pt x="2999" y="2426"/>
                </a:lnTo>
                <a:lnTo>
                  <a:pt x="2830" y="2432"/>
                </a:lnTo>
                <a:lnTo>
                  <a:pt x="2660" y="2432"/>
                </a:lnTo>
                <a:lnTo>
                  <a:pt x="2491" y="2426"/>
                </a:lnTo>
                <a:lnTo>
                  <a:pt x="2323" y="2414"/>
                </a:lnTo>
                <a:lnTo>
                  <a:pt x="2157" y="2395"/>
                </a:lnTo>
                <a:lnTo>
                  <a:pt x="1995" y="2372"/>
                </a:lnTo>
                <a:lnTo>
                  <a:pt x="1834" y="2342"/>
                </a:lnTo>
                <a:lnTo>
                  <a:pt x="1679" y="2306"/>
                </a:lnTo>
                <a:lnTo>
                  <a:pt x="1528" y="2266"/>
                </a:lnTo>
                <a:lnTo>
                  <a:pt x="1382" y="2218"/>
                </a:lnTo>
                <a:lnTo>
                  <a:pt x="1242" y="2167"/>
                </a:lnTo>
                <a:lnTo>
                  <a:pt x="1109" y="2109"/>
                </a:lnTo>
                <a:lnTo>
                  <a:pt x="981" y="2045"/>
                </a:lnTo>
                <a:lnTo>
                  <a:pt x="863" y="1976"/>
                </a:lnTo>
                <a:lnTo>
                  <a:pt x="760" y="1907"/>
                </a:lnTo>
                <a:lnTo>
                  <a:pt x="667" y="1836"/>
                </a:lnTo>
                <a:lnTo>
                  <a:pt x="587" y="1761"/>
                </a:lnTo>
                <a:lnTo>
                  <a:pt x="516" y="1684"/>
                </a:lnTo>
                <a:lnTo>
                  <a:pt x="458" y="1606"/>
                </a:lnTo>
                <a:lnTo>
                  <a:pt x="410" y="1528"/>
                </a:lnTo>
                <a:lnTo>
                  <a:pt x="374" y="1447"/>
                </a:lnTo>
                <a:lnTo>
                  <a:pt x="348" y="1367"/>
                </a:lnTo>
                <a:lnTo>
                  <a:pt x="334" y="1285"/>
                </a:lnTo>
                <a:lnTo>
                  <a:pt x="330" y="1203"/>
                </a:lnTo>
                <a:lnTo>
                  <a:pt x="337" y="1123"/>
                </a:lnTo>
                <a:lnTo>
                  <a:pt x="356" y="1043"/>
                </a:lnTo>
                <a:lnTo>
                  <a:pt x="383" y="962"/>
                </a:lnTo>
                <a:lnTo>
                  <a:pt x="423" y="882"/>
                </a:lnTo>
                <a:lnTo>
                  <a:pt x="472" y="806"/>
                </a:lnTo>
                <a:lnTo>
                  <a:pt x="533" y="729"/>
                </a:lnTo>
                <a:lnTo>
                  <a:pt x="602" y="654"/>
                </a:lnTo>
                <a:lnTo>
                  <a:pt x="684" y="583"/>
                </a:lnTo>
                <a:lnTo>
                  <a:pt x="775" y="514"/>
                </a:lnTo>
                <a:lnTo>
                  <a:pt x="875" y="446"/>
                </a:lnTo>
                <a:lnTo>
                  <a:pt x="987" y="383"/>
                </a:lnTo>
                <a:lnTo>
                  <a:pt x="1109" y="322"/>
                </a:lnTo>
                <a:lnTo>
                  <a:pt x="1240" y="266"/>
                </a:lnTo>
                <a:lnTo>
                  <a:pt x="1386" y="211"/>
                </a:lnTo>
                <a:lnTo>
                  <a:pt x="1535" y="164"/>
                </a:lnTo>
                <a:lnTo>
                  <a:pt x="1692" y="122"/>
                </a:lnTo>
                <a:lnTo>
                  <a:pt x="1851" y="86"/>
                </a:lnTo>
                <a:lnTo>
                  <a:pt x="2013" y="56"/>
                </a:lnTo>
                <a:lnTo>
                  <a:pt x="2179" y="33"/>
                </a:lnTo>
                <a:lnTo>
                  <a:pt x="2347" y="16"/>
                </a:lnTo>
                <a:lnTo>
                  <a:pt x="2514" y="5"/>
                </a:lnTo>
                <a:lnTo>
                  <a:pt x="2684"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8" name="Freeform 5"/>
          <p:cNvSpPr>
            <a:spLocks noChangeAspect="1" noEditPoints="1"/>
          </p:cNvSpPr>
          <p:nvPr/>
        </p:nvSpPr>
        <p:spPr bwMode="auto">
          <a:xfrm>
            <a:off x="431540" y="6021288"/>
            <a:ext cx="314818" cy="289904"/>
          </a:xfrm>
          <a:custGeom>
            <a:avLst/>
            <a:gdLst>
              <a:gd name="T0" fmla="*/ 630 w 676"/>
              <a:gd name="T1" fmla="*/ 155 h 627"/>
              <a:gd name="T2" fmla="*/ 520 w 676"/>
              <a:gd name="T3" fmla="*/ 160 h 627"/>
              <a:gd name="T4" fmla="*/ 378 w 676"/>
              <a:gd name="T5" fmla="*/ 135 h 627"/>
              <a:gd name="T6" fmla="*/ 299 w 676"/>
              <a:gd name="T7" fmla="*/ 128 h 627"/>
              <a:gd name="T8" fmla="*/ 153 w 676"/>
              <a:gd name="T9" fmla="*/ 171 h 627"/>
              <a:gd name="T10" fmla="*/ 45 w 676"/>
              <a:gd name="T11" fmla="*/ 166 h 627"/>
              <a:gd name="T12" fmla="*/ 0 w 676"/>
              <a:gd name="T13" fmla="*/ 349 h 627"/>
              <a:gd name="T14" fmla="*/ 30 w 676"/>
              <a:gd name="T15" fmla="*/ 349 h 627"/>
              <a:gd name="T16" fmla="*/ 50 w 676"/>
              <a:gd name="T17" fmla="*/ 211 h 627"/>
              <a:gd name="T18" fmla="*/ 81 w 676"/>
              <a:gd name="T19" fmla="*/ 581 h 627"/>
              <a:gd name="T20" fmla="*/ 131 w 676"/>
              <a:gd name="T21" fmla="*/ 541 h 627"/>
              <a:gd name="T22" fmla="*/ 150 w 676"/>
              <a:gd name="T23" fmla="*/ 211 h 627"/>
              <a:gd name="T24" fmla="*/ 165 w 676"/>
              <a:gd name="T25" fmla="*/ 370 h 627"/>
              <a:gd name="T26" fmla="*/ 179 w 676"/>
              <a:gd name="T27" fmla="*/ 187 h 627"/>
              <a:gd name="T28" fmla="*/ 198 w 676"/>
              <a:gd name="T29" fmla="*/ 579 h 627"/>
              <a:gd name="T30" fmla="*/ 271 w 676"/>
              <a:gd name="T31" fmla="*/ 627 h 627"/>
              <a:gd name="T32" fmla="*/ 304 w 676"/>
              <a:gd name="T33" fmla="*/ 187 h 627"/>
              <a:gd name="T34" fmla="*/ 323 w 676"/>
              <a:gd name="T35" fmla="*/ 347 h 627"/>
              <a:gd name="T36" fmla="*/ 350 w 676"/>
              <a:gd name="T37" fmla="*/ 348 h 627"/>
              <a:gd name="T38" fmla="*/ 369 w 676"/>
              <a:gd name="T39" fmla="*/ 196 h 627"/>
              <a:gd name="T40" fmla="*/ 408 w 676"/>
              <a:gd name="T41" fmla="*/ 623 h 627"/>
              <a:gd name="T42" fmla="*/ 479 w 676"/>
              <a:gd name="T43" fmla="*/ 568 h 627"/>
              <a:gd name="T44" fmla="*/ 498 w 676"/>
              <a:gd name="T45" fmla="*/ 196 h 627"/>
              <a:gd name="T46" fmla="*/ 511 w 676"/>
              <a:gd name="T47" fmla="*/ 370 h 627"/>
              <a:gd name="T48" fmla="*/ 528 w 676"/>
              <a:gd name="T49" fmla="*/ 211 h 627"/>
              <a:gd name="T50" fmla="*/ 546 w 676"/>
              <a:gd name="T51" fmla="*/ 529 h 627"/>
              <a:gd name="T52" fmla="*/ 604 w 676"/>
              <a:gd name="T53" fmla="*/ 570 h 627"/>
              <a:gd name="T54" fmla="*/ 628 w 676"/>
              <a:gd name="T55" fmla="*/ 211 h 627"/>
              <a:gd name="T56" fmla="*/ 647 w 676"/>
              <a:gd name="T57" fmla="*/ 352 h 627"/>
              <a:gd name="T58" fmla="*/ 676 w 676"/>
              <a:gd name="T59" fmla="*/ 353 h 627"/>
              <a:gd name="T60" fmla="*/ 630 w 676"/>
              <a:gd name="T61" fmla="*/ 155 h 627"/>
              <a:gd name="T62" fmla="*/ 584 w 676"/>
              <a:gd name="T63" fmla="*/ 135 h 627"/>
              <a:gd name="T64" fmla="*/ 584 w 676"/>
              <a:gd name="T65" fmla="*/ 52 h 627"/>
              <a:gd name="T66" fmla="*/ 584 w 676"/>
              <a:gd name="T67" fmla="*/ 135 h 627"/>
              <a:gd name="T68" fmla="*/ 88 w 676"/>
              <a:gd name="T69" fmla="*/ 147 h 627"/>
              <a:gd name="T70" fmla="*/ 88 w 676"/>
              <a:gd name="T71" fmla="*/ 64 h 627"/>
              <a:gd name="T72" fmla="*/ 88 w 676"/>
              <a:gd name="T73" fmla="*/ 147 h 627"/>
              <a:gd name="T74" fmla="*/ 423 w 676"/>
              <a:gd name="T75" fmla="*/ 115 h 627"/>
              <a:gd name="T76" fmla="*/ 423 w 676"/>
              <a:gd name="T77" fmla="*/ 15 h 627"/>
              <a:gd name="T78" fmla="*/ 423 w 676"/>
              <a:gd name="T79" fmla="*/ 115 h 627"/>
              <a:gd name="T80" fmla="*/ 250 w 676"/>
              <a:gd name="T81" fmla="*/ 100 h 627"/>
              <a:gd name="T82" fmla="*/ 250 w 676"/>
              <a:gd name="T83" fmla="*/ 0 h 627"/>
              <a:gd name="T84" fmla="*/ 250 w 676"/>
              <a:gd name="T85" fmla="*/ 10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6" h="627">
                <a:moveTo>
                  <a:pt x="630" y="155"/>
                </a:moveTo>
                <a:lnTo>
                  <a:pt x="630" y="155"/>
                </a:lnTo>
                <a:lnTo>
                  <a:pt x="538" y="155"/>
                </a:lnTo>
                <a:cubicBezTo>
                  <a:pt x="532" y="155"/>
                  <a:pt x="525" y="157"/>
                  <a:pt x="520" y="160"/>
                </a:cubicBezTo>
                <a:cubicBezTo>
                  <a:pt x="510" y="141"/>
                  <a:pt x="492" y="135"/>
                  <a:pt x="472" y="135"/>
                </a:cubicBezTo>
                <a:lnTo>
                  <a:pt x="378" y="135"/>
                </a:lnTo>
                <a:cubicBezTo>
                  <a:pt x="362" y="135"/>
                  <a:pt x="348" y="135"/>
                  <a:pt x="338" y="148"/>
                </a:cubicBezTo>
                <a:cubicBezTo>
                  <a:pt x="328" y="135"/>
                  <a:pt x="314" y="128"/>
                  <a:pt x="299" y="128"/>
                </a:cubicBezTo>
                <a:lnTo>
                  <a:pt x="204" y="128"/>
                </a:lnTo>
                <a:cubicBezTo>
                  <a:pt x="180" y="128"/>
                  <a:pt x="160" y="146"/>
                  <a:pt x="153" y="171"/>
                </a:cubicBezTo>
                <a:cubicBezTo>
                  <a:pt x="147" y="168"/>
                  <a:pt x="130" y="166"/>
                  <a:pt x="124" y="166"/>
                </a:cubicBezTo>
                <a:lnTo>
                  <a:pt x="45" y="166"/>
                </a:lnTo>
                <a:cubicBezTo>
                  <a:pt x="20" y="166"/>
                  <a:pt x="0" y="190"/>
                  <a:pt x="0" y="220"/>
                </a:cubicBezTo>
                <a:lnTo>
                  <a:pt x="0" y="349"/>
                </a:lnTo>
                <a:cubicBezTo>
                  <a:pt x="0" y="359"/>
                  <a:pt x="2" y="369"/>
                  <a:pt x="15" y="369"/>
                </a:cubicBezTo>
                <a:cubicBezTo>
                  <a:pt x="28" y="369"/>
                  <a:pt x="30" y="359"/>
                  <a:pt x="30" y="349"/>
                </a:cubicBezTo>
                <a:cubicBezTo>
                  <a:pt x="30" y="337"/>
                  <a:pt x="31" y="211"/>
                  <a:pt x="31" y="211"/>
                </a:cubicBezTo>
                <a:lnTo>
                  <a:pt x="50" y="211"/>
                </a:lnTo>
                <a:cubicBezTo>
                  <a:pt x="50" y="211"/>
                  <a:pt x="49" y="530"/>
                  <a:pt x="49" y="546"/>
                </a:cubicBezTo>
                <a:cubicBezTo>
                  <a:pt x="50" y="580"/>
                  <a:pt x="69" y="581"/>
                  <a:pt x="81" y="581"/>
                </a:cubicBezTo>
                <a:lnTo>
                  <a:pt x="101" y="581"/>
                </a:lnTo>
                <a:cubicBezTo>
                  <a:pt x="112" y="581"/>
                  <a:pt x="129" y="580"/>
                  <a:pt x="131" y="541"/>
                </a:cubicBezTo>
                <a:cubicBezTo>
                  <a:pt x="131" y="524"/>
                  <a:pt x="131" y="211"/>
                  <a:pt x="131" y="211"/>
                </a:cubicBezTo>
                <a:lnTo>
                  <a:pt x="150" y="211"/>
                </a:lnTo>
                <a:lnTo>
                  <a:pt x="150" y="353"/>
                </a:lnTo>
                <a:cubicBezTo>
                  <a:pt x="150" y="367"/>
                  <a:pt x="155" y="370"/>
                  <a:pt x="165" y="370"/>
                </a:cubicBezTo>
                <a:cubicBezTo>
                  <a:pt x="175" y="370"/>
                  <a:pt x="180" y="363"/>
                  <a:pt x="180" y="351"/>
                </a:cubicBezTo>
                <a:cubicBezTo>
                  <a:pt x="180" y="344"/>
                  <a:pt x="179" y="187"/>
                  <a:pt x="179" y="187"/>
                </a:cubicBezTo>
                <a:lnTo>
                  <a:pt x="198" y="187"/>
                </a:lnTo>
                <a:cubicBezTo>
                  <a:pt x="198" y="187"/>
                  <a:pt x="198" y="555"/>
                  <a:pt x="198" y="579"/>
                </a:cubicBezTo>
                <a:cubicBezTo>
                  <a:pt x="199" y="620"/>
                  <a:pt x="221" y="627"/>
                  <a:pt x="235" y="627"/>
                </a:cubicBezTo>
                <a:lnTo>
                  <a:pt x="271" y="627"/>
                </a:lnTo>
                <a:cubicBezTo>
                  <a:pt x="285" y="627"/>
                  <a:pt x="303" y="620"/>
                  <a:pt x="305" y="573"/>
                </a:cubicBezTo>
                <a:cubicBezTo>
                  <a:pt x="306" y="554"/>
                  <a:pt x="304" y="187"/>
                  <a:pt x="304" y="187"/>
                </a:cubicBezTo>
                <a:lnTo>
                  <a:pt x="323" y="187"/>
                </a:lnTo>
                <a:lnTo>
                  <a:pt x="323" y="347"/>
                </a:lnTo>
                <a:cubicBezTo>
                  <a:pt x="323" y="363"/>
                  <a:pt x="325" y="369"/>
                  <a:pt x="338" y="369"/>
                </a:cubicBezTo>
                <a:cubicBezTo>
                  <a:pt x="348" y="369"/>
                  <a:pt x="350" y="362"/>
                  <a:pt x="350" y="348"/>
                </a:cubicBezTo>
                <a:cubicBezTo>
                  <a:pt x="350" y="338"/>
                  <a:pt x="351" y="196"/>
                  <a:pt x="351" y="196"/>
                </a:cubicBezTo>
                <a:lnTo>
                  <a:pt x="369" y="196"/>
                </a:lnTo>
                <a:cubicBezTo>
                  <a:pt x="369" y="196"/>
                  <a:pt x="370" y="551"/>
                  <a:pt x="370" y="575"/>
                </a:cubicBezTo>
                <a:cubicBezTo>
                  <a:pt x="371" y="615"/>
                  <a:pt x="395" y="623"/>
                  <a:pt x="408" y="623"/>
                </a:cubicBezTo>
                <a:lnTo>
                  <a:pt x="445" y="623"/>
                </a:lnTo>
                <a:cubicBezTo>
                  <a:pt x="458" y="623"/>
                  <a:pt x="477" y="615"/>
                  <a:pt x="479" y="568"/>
                </a:cubicBezTo>
                <a:cubicBezTo>
                  <a:pt x="480" y="546"/>
                  <a:pt x="479" y="196"/>
                  <a:pt x="479" y="196"/>
                </a:cubicBezTo>
                <a:lnTo>
                  <a:pt x="498" y="196"/>
                </a:lnTo>
                <a:cubicBezTo>
                  <a:pt x="498" y="196"/>
                  <a:pt x="498" y="333"/>
                  <a:pt x="498" y="348"/>
                </a:cubicBezTo>
                <a:cubicBezTo>
                  <a:pt x="498" y="360"/>
                  <a:pt x="501" y="370"/>
                  <a:pt x="511" y="370"/>
                </a:cubicBezTo>
                <a:cubicBezTo>
                  <a:pt x="523" y="370"/>
                  <a:pt x="526" y="365"/>
                  <a:pt x="527" y="354"/>
                </a:cubicBezTo>
                <a:cubicBezTo>
                  <a:pt x="527" y="372"/>
                  <a:pt x="528" y="211"/>
                  <a:pt x="528" y="211"/>
                </a:cubicBezTo>
                <a:lnTo>
                  <a:pt x="546" y="211"/>
                </a:lnTo>
                <a:cubicBezTo>
                  <a:pt x="546" y="211"/>
                  <a:pt x="546" y="524"/>
                  <a:pt x="546" y="529"/>
                </a:cubicBezTo>
                <a:cubicBezTo>
                  <a:pt x="547" y="563"/>
                  <a:pt x="558" y="570"/>
                  <a:pt x="569" y="570"/>
                </a:cubicBezTo>
                <a:lnTo>
                  <a:pt x="604" y="570"/>
                </a:lnTo>
                <a:cubicBezTo>
                  <a:pt x="615" y="570"/>
                  <a:pt x="627" y="563"/>
                  <a:pt x="628" y="524"/>
                </a:cubicBezTo>
                <a:cubicBezTo>
                  <a:pt x="629" y="504"/>
                  <a:pt x="628" y="211"/>
                  <a:pt x="628" y="211"/>
                </a:cubicBezTo>
                <a:lnTo>
                  <a:pt x="647" y="211"/>
                </a:lnTo>
                <a:lnTo>
                  <a:pt x="647" y="352"/>
                </a:lnTo>
                <a:cubicBezTo>
                  <a:pt x="647" y="362"/>
                  <a:pt x="653" y="369"/>
                  <a:pt x="662" y="369"/>
                </a:cubicBezTo>
                <a:cubicBezTo>
                  <a:pt x="671" y="369"/>
                  <a:pt x="676" y="363"/>
                  <a:pt x="676" y="353"/>
                </a:cubicBezTo>
                <a:lnTo>
                  <a:pt x="676" y="215"/>
                </a:lnTo>
                <a:cubicBezTo>
                  <a:pt x="676" y="186"/>
                  <a:pt x="655" y="155"/>
                  <a:pt x="630" y="155"/>
                </a:cubicBezTo>
                <a:close/>
                <a:moveTo>
                  <a:pt x="584" y="135"/>
                </a:moveTo>
                <a:lnTo>
                  <a:pt x="584" y="135"/>
                </a:lnTo>
                <a:cubicBezTo>
                  <a:pt x="607" y="135"/>
                  <a:pt x="626" y="116"/>
                  <a:pt x="626" y="93"/>
                </a:cubicBezTo>
                <a:cubicBezTo>
                  <a:pt x="626" y="70"/>
                  <a:pt x="607" y="52"/>
                  <a:pt x="584" y="52"/>
                </a:cubicBezTo>
                <a:cubicBezTo>
                  <a:pt x="562" y="52"/>
                  <a:pt x="543" y="70"/>
                  <a:pt x="543" y="93"/>
                </a:cubicBezTo>
                <a:cubicBezTo>
                  <a:pt x="543" y="116"/>
                  <a:pt x="562" y="135"/>
                  <a:pt x="584" y="135"/>
                </a:cubicBezTo>
                <a:close/>
                <a:moveTo>
                  <a:pt x="88" y="147"/>
                </a:moveTo>
                <a:lnTo>
                  <a:pt x="88" y="147"/>
                </a:lnTo>
                <a:cubicBezTo>
                  <a:pt x="111" y="147"/>
                  <a:pt x="130" y="128"/>
                  <a:pt x="130" y="105"/>
                </a:cubicBezTo>
                <a:cubicBezTo>
                  <a:pt x="130" y="82"/>
                  <a:pt x="111" y="64"/>
                  <a:pt x="88" y="64"/>
                </a:cubicBezTo>
                <a:cubicBezTo>
                  <a:pt x="65" y="64"/>
                  <a:pt x="47" y="82"/>
                  <a:pt x="47" y="105"/>
                </a:cubicBezTo>
                <a:cubicBezTo>
                  <a:pt x="47" y="128"/>
                  <a:pt x="65" y="147"/>
                  <a:pt x="88" y="147"/>
                </a:cubicBezTo>
                <a:close/>
                <a:moveTo>
                  <a:pt x="423" y="115"/>
                </a:moveTo>
                <a:lnTo>
                  <a:pt x="423" y="115"/>
                </a:lnTo>
                <a:cubicBezTo>
                  <a:pt x="451" y="115"/>
                  <a:pt x="473" y="93"/>
                  <a:pt x="473" y="65"/>
                </a:cubicBezTo>
                <a:cubicBezTo>
                  <a:pt x="473" y="37"/>
                  <a:pt x="451" y="15"/>
                  <a:pt x="423" y="15"/>
                </a:cubicBezTo>
                <a:cubicBezTo>
                  <a:pt x="396" y="15"/>
                  <a:pt x="373" y="37"/>
                  <a:pt x="373" y="65"/>
                </a:cubicBezTo>
                <a:cubicBezTo>
                  <a:pt x="373" y="93"/>
                  <a:pt x="396" y="115"/>
                  <a:pt x="423" y="115"/>
                </a:cubicBezTo>
                <a:close/>
                <a:moveTo>
                  <a:pt x="250" y="100"/>
                </a:moveTo>
                <a:lnTo>
                  <a:pt x="250" y="100"/>
                </a:lnTo>
                <a:cubicBezTo>
                  <a:pt x="277" y="100"/>
                  <a:pt x="300" y="77"/>
                  <a:pt x="300" y="49"/>
                </a:cubicBezTo>
                <a:cubicBezTo>
                  <a:pt x="300" y="22"/>
                  <a:pt x="277" y="0"/>
                  <a:pt x="250" y="0"/>
                </a:cubicBezTo>
                <a:cubicBezTo>
                  <a:pt x="222" y="0"/>
                  <a:pt x="200" y="22"/>
                  <a:pt x="200" y="49"/>
                </a:cubicBezTo>
                <a:cubicBezTo>
                  <a:pt x="200" y="77"/>
                  <a:pt x="222" y="100"/>
                  <a:pt x="250" y="100"/>
                </a:cubicBezTo>
                <a:close/>
              </a:path>
            </a:pathLst>
          </a:custGeom>
          <a:solidFill>
            <a:schemeClr val="accent1">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96"/>
          <p:cNvSpPr>
            <a:spLocks noChangeAspect="1" noEditPoints="1"/>
          </p:cNvSpPr>
          <p:nvPr/>
        </p:nvSpPr>
        <p:spPr bwMode="auto">
          <a:xfrm>
            <a:off x="395536" y="5229200"/>
            <a:ext cx="263109" cy="216024"/>
          </a:xfrm>
          <a:custGeom>
            <a:avLst/>
            <a:gdLst>
              <a:gd name="T0" fmla="*/ 908 w 5721"/>
              <a:gd name="T1" fmla="*/ 2147 h 4697"/>
              <a:gd name="T2" fmla="*/ 790 w 5721"/>
              <a:gd name="T3" fmla="*/ 2230 h 4697"/>
              <a:gd name="T4" fmla="*/ 727 w 5721"/>
              <a:gd name="T5" fmla="*/ 2364 h 4697"/>
              <a:gd name="T6" fmla="*/ 739 w 5721"/>
              <a:gd name="T7" fmla="*/ 2515 h 4697"/>
              <a:gd name="T8" fmla="*/ 823 w 5721"/>
              <a:gd name="T9" fmla="*/ 2633 h 4697"/>
              <a:gd name="T10" fmla="*/ 956 w 5721"/>
              <a:gd name="T11" fmla="*/ 2696 h 4697"/>
              <a:gd name="T12" fmla="*/ 3281 w 5721"/>
              <a:gd name="T13" fmla="*/ 2696 h 4697"/>
              <a:gd name="T14" fmla="*/ 3412 w 5721"/>
              <a:gd name="T15" fmla="*/ 2633 h 4697"/>
              <a:gd name="T16" fmla="*/ 3498 w 5721"/>
              <a:gd name="T17" fmla="*/ 2515 h 4697"/>
              <a:gd name="T18" fmla="*/ 3510 w 5721"/>
              <a:gd name="T19" fmla="*/ 2364 h 4697"/>
              <a:gd name="T20" fmla="*/ 3447 w 5721"/>
              <a:gd name="T21" fmla="*/ 2230 h 4697"/>
              <a:gd name="T22" fmla="*/ 3329 w 5721"/>
              <a:gd name="T23" fmla="*/ 2147 h 4697"/>
              <a:gd name="T24" fmla="*/ 1007 w 5721"/>
              <a:gd name="T25" fmla="*/ 2130 h 4697"/>
              <a:gd name="T26" fmla="*/ 3534 w 5721"/>
              <a:gd name="T27" fmla="*/ 1279 h 4697"/>
              <a:gd name="T28" fmla="*/ 3767 w 5721"/>
              <a:gd name="T29" fmla="*/ 1298 h 4697"/>
              <a:gd name="T30" fmla="*/ 3970 w 5721"/>
              <a:gd name="T31" fmla="*/ 1392 h 4697"/>
              <a:gd name="T32" fmla="*/ 4126 w 5721"/>
              <a:gd name="T33" fmla="*/ 1548 h 4697"/>
              <a:gd name="T34" fmla="*/ 4218 w 5721"/>
              <a:gd name="T35" fmla="*/ 1753 h 4697"/>
              <a:gd name="T36" fmla="*/ 4237 w 5721"/>
              <a:gd name="T37" fmla="*/ 2338 h 4697"/>
              <a:gd name="T38" fmla="*/ 5280 w 5721"/>
              <a:gd name="T39" fmla="*/ 1382 h 4697"/>
              <a:gd name="T40" fmla="*/ 5416 w 5721"/>
              <a:gd name="T41" fmla="*/ 1373 h 4697"/>
              <a:gd name="T42" fmla="*/ 5546 w 5721"/>
              <a:gd name="T43" fmla="*/ 1418 h 4697"/>
              <a:gd name="T44" fmla="*/ 5660 w 5721"/>
              <a:gd name="T45" fmla="*/ 1524 h 4697"/>
              <a:gd name="T46" fmla="*/ 5718 w 5721"/>
              <a:gd name="T47" fmla="*/ 1668 h 4697"/>
              <a:gd name="T48" fmla="*/ 5718 w 5721"/>
              <a:gd name="T49" fmla="*/ 4308 h 4697"/>
              <a:gd name="T50" fmla="*/ 5660 w 5721"/>
              <a:gd name="T51" fmla="*/ 4452 h 4697"/>
              <a:gd name="T52" fmla="*/ 5546 w 5721"/>
              <a:gd name="T53" fmla="*/ 4558 h 4697"/>
              <a:gd name="T54" fmla="*/ 5416 w 5721"/>
              <a:gd name="T55" fmla="*/ 4603 h 4697"/>
              <a:gd name="T56" fmla="*/ 5280 w 5721"/>
              <a:gd name="T57" fmla="*/ 4595 h 4697"/>
              <a:gd name="T58" fmla="*/ 4237 w 5721"/>
              <a:gd name="T59" fmla="*/ 3638 h 4697"/>
              <a:gd name="T60" fmla="*/ 4218 w 5721"/>
              <a:gd name="T61" fmla="*/ 4223 h 4697"/>
              <a:gd name="T62" fmla="*/ 4126 w 5721"/>
              <a:gd name="T63" fmla="*/ 4428 h 4697"/>
              <a:gd name="T64" fmla="*/ 3970 w 5721"/>
              <a:gd name="T65" fmla="*/ 4584 h 4697"/>
              <a:gd name="T66" fmla="*/ 3767 w 5721"/>
              <a:gd name="T67" fmla="*/ 4678 h 4697"/>
              <a:gd name="T68" fmla="*/ 623 w 5721"/>
              <a:gd name="T69" fmla="*/ 4697 h 4697"/>
              <a:gd name="T70" fmla="*/ 397 w 5721"/>
              <a:gd name="T71" fmla="*/ 4655 h 4697"/>
              <a:gd name="T72" fmla="*/ 210 w 5721"/>
              <a:gd name="T73" fmla="*/ 4539 h 4697"/>
              <a:gd name="T74" fmla="*/ 73 w 5721"/>
              <a:gd name="T75" fmla="*/ 4364 h 4697"/>
              <a:gd name="T76" fmla="*/ 5 w 5721"/>
              <a:gd name="T77" fmla="*/ 4147 h 4697"/>
              <a:gd name="T78" fmla="*/ 5 w 5721"/>
              <a:gd name="T79" fmla="*/ 1829 h 4697"/>
              <a:gd name="T80" fmla="*/ 73 w 5721"/>
              <a:gd name="T81" fmla="*/ 1612 h 4697"/>
              <a:gd name="T82" fmla="*/ 210 w 5721"/>
              <a:gd name="T83" fmla="*/ 1437 h 4697"/>
              <a:gd name="T84" fmla="*/ 397 w 5721"/>
              <a:gd name="T85" fmla="*/ 1321 h 4697"/>
              <a:gd name="T86" fmla="*/ 623 w 5721"/>
              <a:gd name="T87" fmla="*/ 1279 h 4697"/>
              <a:gd name="T88" fmla="*/ 342 w 5721"/>
              <a:gd name="T89" fmla="*/ 427 h 4697"/>
              <a:gd name="T90" fmla="*/ 222 w 5721"/>
              <a:gd name="T91" fmla="*/ 390 h 4697"/>
              <a:gd name="T92" fmla="*/ 144 w 5721"/>
              <a:gd name="T93" fmla="*/ 297 h 4697"/>
              <a:gd name="T94" fmla="*/ 132 w 5721"/>
              <a:gd name="T95" fmla="*/ 170 h 4697"/>
              <a:gd name="T96" fmla="*/ 191 w 5721"/>
              <a:gd name="T97" fmla="*/ 62 h 4697"/>
              <a:gd name="T98" fmla="*/ 299 w 5721"/>
              <a:gd name="T99" fmla="*/ 3 h 4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21" h="4697">
                <a:moveTo>
                  <a:pt x="1007" y="2130"/>
                </a:moveTo>
                <a:lnTo>
                  <a:pt x="956" y="2133"/>
                </a:lnTo>
                <a:lnTo>
                  <a:pt x="908" y="2147"/>
                </a:lnTo>
                <a:lnTo>
                  <a:pt x="863" y="2168"/>
                </a:lnTo>
                <a:lnTo>
                  <a:pt x="823" y="2196"/>
                </a:lnTo>
                <a:lnTo>
                  <a:pt x="790" y="2230"/>
                </a:lnTo>
                <a:lnTo>
                  <a:pt x="760" y="2270"/>
                </a:lnTo>
                <a:lnTo>
                  <a:pt x="739" y="2315"/>
                </a:lnTo>
                <a:lnTo>
                  <a:pt x="727" y="2364"/>
                </a:lnTo>
                <a:lnTo>
                  <a:pt x="722" y="2414"/>
                </a:lnTo>
                <a:lnTo>
                  <a:pt x="727" y="2467"/>
                </a:lnTo>
                <a:lnTo>
                  <a:pt x="739" y="2515"/>
                </a:lnTo>
                <a:lnTo>
                  <a:pt x="760" y="2559"/>
                </a:lnTo>
                <a:lnTo>
                  <a:pt x="790" y="2598"/>
                </a:lnTo>
                <a:lnTo>
                  <a:pt x="823" y="2633"/>
                </a:lnTo>
                <a:lnTo>
                  <a:pt x="863" y="2661"/>
                </a:lnTo>
                <a:lnTo>
                  <a:pt x="908" y="2682"/>
                </a:lnTo>
                <a:lnTo>
                  <a:pt x="956" y="2696"/>
                </a:lnTo>
                <a:lnTo>
                  <a:pt x="1007" y="2701"/>
                </a:lnTo>
                <a:lnTo>
                  <a:pt x="3230" y="2701"/>
                </a:lnTo>
                <a:lnTo>
                  <a:pt x="3281" y="2696"/>
                </a:lnTo>
                <a:lnTo>
                  <a:pt x="3329" y="2682"/>
                </a:lnTo>
                <a:lnTo>
                  <a:pt x="3373" y="2661"/>
                </a:lnTo>
                <a:lnTo>
                  <a:pt x="3412" y="2633"/>
                </a:lnTo>
                <a:lnTo>
                  <a:pt x="3447" y="2598"/>
                </a:lnTo>
                <a:lnTo>
                  <a:pt x="3475" y="2559"/>
                </a:lnTo>
                <a:lnTo>
                  <a:pt x="3498" y="2515"/>
                </a:lnTo>
                <a:lnTo>
                  <a:pt x="3510" y="2467"/>
                </a:lnTo>
                <a:lnTo>
                  <a:pt x="3515" y="2414"/>
                </a:lnTo>
                <a:lnTo>
                  <a:pt x="3510" y="2364"/>
                </a:lnTo>
                <a:lnTo>
                  <a:pt x="3498" y="2315"/>
                </a:lnTo>
                <a:lnTo>
                  <a:pt x="3475" y="2270"/>
                </a:lnTo>
                <a:lnTo>
                  <a:pt x="3447" y="2230"/>
                </a:lnTo>
                <a:lnTo>
                  <a:pt x="3412" y="2196"/>
                </a:lnTo>
                <a:lnTo>
                  <a:pt x="3373" y="2168"/>
                </a:lnTo>
                <a:lnTo>
                  <a:pt x="3329" y="2147"/>
                </a:lnTo>
                <a:lnTo>
                  <a:pt x="3281" y="2133"/>
                </a:lnTo>
                <a:lnTo>
                  <a:pt x="3230" y="2130"/>
                </a:lnTo>
                <a:lnTo>
                  <a:pt x="1007" y="2130"/>
                </a:lnTo>
                <a:close/>
                <a:moveTo>
                  <a:pt x="342" y="0"/>
                </a:moveTo>
                <a:lnTo>
                  <a:pt x="3036" y="0"/>
                </a:lnTo>
                <a:lnTo>
                  <a:pt x="3534" y="1279"/>
                </a:lnTo>
                <a:lnTo>
                  <a:pt x="3614" y="1279"/>
                </a:lnTo>
                <a:lnTo>
                  <a:pt x="3692" y="1284"/>
                </a:lnTo>
                <a:lnTo>
                  <a:pt x="3767" y="1298"/>
                </a:lnTo>
                <a:lnTo>
                  <a:pt x="3839" y="1321"/>
                </a:lnTo>
                <a:lnTo>
                  <a:pt x="3907" y="1352"/>
                </a:lnTo>
                <a:lnTo>
                  <a:pt x="3970" y="1392"/>
                </a:lnTo>
                <a:lnTo>
                  <a:pt x="4027" y="1437"/>
                </a:lnTo>
                <a:lnTo>
                  <a:pt x="4079" y="1491"/>
                </a:lnTo>
                <a:lnTo>
                  <a:pt x="4126" y="1548"/>
                </a:lnTo>
                <a:lnTo>
                  <a:pt x="4164" y="1612"/>
                </a:lnTo>
                <a:lnTo>
                  <a:pt x="4195" y="1680"/>
                </a:lnTo>
                <a:lnTo>
                  <a:pt x="4218" y="1753"/>
                </a:lnTo>
                <a:lnTo>
                  <a:pt x="4232" y="1829"/>
                </a:lnTo>
                <a:lnTo>
                  <a:pt x="4237" y="1908"/>
                </a:lnTo>
                <a:lnTo>
                  <a:pt x="4237" y="2338"/>
                </a:lnTo>
                <a:lnTo>
                  <a:pt x="5193" y="1418"/>
                </a:lnTo>
                <a:lnTo>
                  <a:pt x="5237" y="1397"/>
                </a:lnTo>
                <a:lnTo>
                  <a:pt x="5280" y="1382"/>
                </a:lnTo>
                <a:lnTo>
                  <a:pt x="5324" y="1373"/>
                </a:lnTo>
                <a:lnTo>
                  <a:pt x="5370" y="1371"/>
                </a:lnTo>
                <a:lnTo>
                  <a:pt x="5416" y="1373"/>
                </a:lnTo>
                <a:lnTo>
                  <a:pt x="5461" y="1382"/>
                </a:lnTo>
                <a:lnTo>
                  <a:pt x="5504" y="1397"/>
                </a:lnTo>
                <a:lnTo>
                  <a:pt x="5546" y="1418"/>
                </a:lnTo>
                <a:lnTo>
                  <a:pt x="5589" y="1448"/>
                </a:lnTo>
                <a:lnTo>
                  <a:pt x="5627" y="1484"/>
                </a:lnTo>
                <a:lnTo>
                  <a:pt x="5660" y="1524"/>
                </a:lnTo>
                <a:lnTo>
                  <a:pt x="5686" y="1569"/>
                </a:lnTo>
                <a:lnTo>
                  <a:pt x="5705" y="1618"/>
                </a:lnTo>
                <a:lnTo>
                  <a:pt x="5718" y="1668"/>
                </a:lnTo>
                <a:lnTo>
                  <a:pt x="5721" y="1722"/>
                </a:lnTo>
                <a:lnTo>
                  <a:pt x="5721" y="4254"/>
                </a:lnTo>
                <a:lnTo>
                  <a:pt x="5718" y="4308"/>
                </a:lnTo>
                <a:lnTo>
                  <a:pt x="5705" y="4359"/>
                </a:lnTo>
                <a:lnTo>
                  <a:pt x="5686" y="4407"/>
                </a:lnTo>
                <a:lnTo>
                  <a:pt x="5660" y="4452"/>
                </a:lnTo>
                <a:lnTo>
                  <a:pt x="5627" y="4492"/>
                </a:lnTo>
                <a:lnTo>
                  <a:pt x="5589" y="4529"/>
                </a:lnTo>
                <a:lnTo>
                  <a:pt x="5546" y="4558"/>
                </a:lnTo>
                <a:lnTo>
                  <a:pt x="5504" y="4579"/>
                </a:lnTo>
                <a:lnTo>
                  <a:pt x="5461" y="4595"/>
                </a:lnTo>
                <a:lnTo>
                  <a:pt x="5416" y="4603"/>
                </a:lnTo>
                <a:lnTo>
                  <a:pt x="5370" y="4605"/>
                </a:lnTo>
                <a:lnTo>
                  <a:pt x="5324" y="4603"/>
                </a:lnTo>
                <a:lnTo>
                  <a:pt x="5280" y="4595"/>
                </a:lnTo>
                <a:lnTo>
                  <a:pt x="5237" y="4579"/>
                </a:lnTo>
                <a:lnTo>
                  <a:pt x="5193" y="4558"/>
                </a:lnTo>
                <a:lnTo>
                  <a:pt x="4237" y="3638"/>
                </a:lnTo>
                <a:lnTo>
                  <a:pt x="4237" y="4069"/>
                </a:lnTo>
                <a:lnTo>
                  <a:pt x="4232" y="4147"/>
                </a:lnTo>
                <a:lnTo>
                  <a:pt x="4218" y="4223"/>
                </a:lnTo>
                <a:lnTo>
                  <a:pt x="4195" y="4296"/>
                </a:lnTo>
                <a:lnTo>
                  <a:pt x="4164" y="4364"/>
                </a:lnTo>
                <a:lnTo>
                  <a:pt x="4126" y="4428"/>
                </a:lnTo>
                <a:lnTo>
                  <a:pt x="4079" y="4485"/>
                </a:lnTo>
                <a:lnTo>
                  <a:pt x="4027" y="4539"/>
                </a:lnTo>
                <a:lnTo>
                  <a:pt x="3970" y="4584"/>
                </a:lnTo>
                <a:lnTo>
                  <a:pt x="3907" y="4624"/>
                </a:lnTo>
                <a:lnTo>
                  <a:pt x="3839" y="4655"/>
                </a:lnTo>
                <a:lnTo>
                  <a:pt x="3767" y="4678"/>
                </a:lnTo>
                <a:lnTo>
                  <a:pt x="3692" y="4692"/>
                </a:lnTo>
                <a:lnTo>
                  <a:pt x="3614" y="4697"/>
                </a:lnTo>
                <a:lnTo>
                  <a:pt x="623" y="4697"/>
                </a:lnTo>
                <a:lnTo>
                  <a:pt x="545" y="4692"/>
                </a:lnTo>
                <a:lnTo>
                  <a:pt x="470" y="4678"/>
                </a:lnTo>
                <a:lnTo>
                  <a:pt x="397" y="4655"/>
                </a:lnTo>
                <a:lnTo>
                  <a:pt x="330" y="4624"/>
                </a:lnTo>
                <a:lnTo>
                  <a:pt x="267" y="4584"/>
                </a:lnTo>
                <a:lnTo>
                  <a:pt x="210" y="4539"/>
                </a:lnTo>
                <a:lnTo>
                  <a:pt x="158" y="4485"/>
                </a:lnTo>
                <a:lnTo>
                  <a:pt x="111" y="4428"/>
                </a:lnTo>
                <a:lnTo>
                  <a:pt x="73" y="4364"/>
                </a:lnTo>
                <a:lnTo>
                  <a:pt x="42" y="4296"/>
                </a:lnTo>
                <a:lnTo>
                  <a:pt x="19" y="4223"/>
                </a:lnTo>
                <a:lnTo>
                  <a:pt x="5" y="4147"/>
                </a:lnTo>
                <a:lnTo>
                  <a:pt x="0" y="4069"/>
                </a:lnTo>
                <a:lnTo>
                  <a:pt x="0" y="1908"/>
                </a:lnTo>
                <a:lnTo>
                  <a:pt x="5" y="1829"/>
                </a:lnTo>
                <a:lnTo>
                  <a:pt x="19" y="1753"/>
                </a:lnTo>
                <a:lnTo>
                  <a:pt x="42" y="1680"/>
                </a:lnTo>
                <a:lnTo>
                  <a:pt x="73" y="1612"/>
                </a:lnTo>
                <a:lnTo>
                  <a:pt x="111" y="1548"/>
                </a:lnTo>
                <a:lnTo>
                  <a:pt x="158" y="1491"/>
                </a:lnTo>
                <a:lnTo>
                  <a:pt x="210" y="1437"/>
                </a:lnTo>
                <a:lnTo>
                  <a:pt x="267" y="1392"/>
                </a:lnTo>
                <a:lnTo>
                  <a:pt x="330" y="1352"/>
                </a:lnTo>
                <a:lnTo>
                  <a:pt x="397" y="1321"/>
                </a:lnTo>
                <a:lnTo>
                  <a:pt x="470" y="1298"/>
                </a:lnTo>
                <a:lnTo>
                  <a:pt x="545" y="1284"/>
                </a:lnTo>
                <a:lnTo>
                  <a:pt x="623" y="1279"/>
                </a:lnTo>
                <a:lnTo>
                  <a:pt x="3076" y="1279"/>
                </a:lnTo>
                <a:lnTo>
                  <a:pt x="2744" y="427"/>
                </a:lnTo>
                <a:lnTo>
                  <a:pt x="342" y="427"/>
                </a:lnTo>
                <a:lnTo>
                  <a:pt x="299" y="423"/>
                </a:lnTo>
                <a:lnTo>
                  <a:pt x="259" y="410"/>
                </a:lnTo>
                <a:lnTo>
                  <a:pt x="222" y="390"/>
                </a:lnTo>
                <a:lnTo>
                  <a:pt x="191" y="364"/>
                </a:lnTo>
                <a:lnTo>
                  <a:pt x="165" y="333"/>
                </a:lnTo>
                <a:lnTo>
                  <a:pt x="144" y="297"/>
                </a:lnTo>
                <a:lnTo>
                  <a:pt x="132" y="257"/>
                </a:lnTo>
                <a:lnTo>
                  <a:pt x="128" y="213"/>
                </a:lnTo>
                <a:lnTo>
                  <a:pt x="132" y="170"/>
                </a:lnTo>
                <a:lnTo>
                  <a:pt x="144" y="130"/>
                </a:lnTo>
                <a:lnTo>
                  <a:pt x="165" y="94"/>
                </a:lnTo>
                <a:lnTo>
                  <a:pt x="191" y="62"/>
                </a:lnTo>
                <a:lnTo>
                  <a:pt x="222" y="36"/>
                </a:lnTo>
                <a:lnTo>
                  <a:pt x="259" y="16"/>
                </a:lnTo>
                <a:lnTo>
                  <a:pt x="299" y="3"/>
                </a:lnTo>
                <a:lnTo>
                  <a:pt x="342"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0" name="Freeform 50"/>
          <p:cNvSpPr>
            <a:spLocks noChangeAspect="1"/>
          </p:cNvSpPr>
          <p:nvPr/>
        </p:nvSpPr>
        <p:spPr bwMode="auto">
          <a:xfrm>
            <a:off x="395536" y="4653136"/>
            <a:ext cx="300650" cy="301752"/>
          </a:xfrm>
          <a:custGeom>
            <a:avLst/>
            <a:gdLst>
              <a:gd name="T0" fmla="*/ 136 w 273"/>
              <a:gd name="T1" fmla="*/ 0 h 274"/>
              <a:gd name="T2" fmla="*/ 174 w 273"/>
              <a:gd name="T3" fmla="*/ 106 h 274"/>
              <a:gd name="T4" fmla="*/ 273 w 273"/>
              <a:gd name="T5" fmla="*/ 106 h 274"/>
              <a:gd name="T6" fmla="*/ 191 w 273"/>
              <a:gd name="T7" fmla="*/ 167 h 274"/>
              <a:gd name="T8" fmla="*/ 220 w 273"/>
              <a:gd name="T9" fmla="*/ 274 h 274"/>
              <a:gd name="T10" fmla="*/ 136 w 273"/>
              <a:gd name="T11" fmla="*/ 209 h 274"/>
              <a:gd name="T12" fmla="*/ 52 w 273"/>
              <a:gd name="T13" fmla="*/ 274 h 274"/>
              <a:gd name="T14" fmla="*/ 82 w 273"/>
              <a:gd name="T15" fmla="*/ 167 h 274"/>
              <a:gd name="T16" fmla="*/ 0 w 273"/>
              <a:gd name="T17" fmla="*/ 106 h 274"/>
              <a:gd name="T18" fmla="*/ 98 w 273"/>
              <a:gd name="T19" fmla="*/ 106 h 274"/>
              <a:gd name="T20" fmla="*/ 136 w 273"/>
              <a:gd name="T21"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3" h="274">
                <a:moveTo>
                  <a:pt x="136" y="0"/>
                </a:moveTo>
                <a:lnTo>
                  <a:pt x="174" y="106"/>
                </a:lnTo>
                <a:lnTo>
                  <a:pt x="273" y="106"/>
                </a:lnTo>
                <a:lnTo>
                  <a:pt x="191" y="167"/>
                </a:lnTo>
                <a:lnTo>
                  <a:pt x="220" y="274"/>
                </a:lnTo>
                <a:lnTo>
                  <a:pt x="136" y="209"/>
                </a:lnTo>
                <a:lnTo>
                  <a:pt x="52" y="274"/>
                </a:lnTo>
                <a:lnTo>
                  <a:pt x="82" y="167"/>
                </a:lnTo>
                <a:lnTo>
                  <a:pt x="0" y="106"/>
                </a:lnTo>
                <a:lnTo>
                  <a:pt x="98" y="106"/>
                </a:lnTo>
                <a:lnTo>
                  <a:pt x="136" y="0"/>
                </a:lnTo>
                <a:close/>
              </a:path>
            </a:pathLst>
          </a:custGeom>
          <a:solidFill>
            <a:srgbClr val="7FD0EE"/>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35"/>
          <p:cNvSpPr>
            <a:spLocks noChangeAspect="1" noEditPoints="1"/>
          </p:cNvSpPr>
          <p:nvPr/>
        </p:nvSpPr>
        <p:spPr bwMode="auto">
          <a:xfrm>
            <a:off x="359532" y="2816932"/>
            <a:ext cx="224940" cy="277449"/>
          </a:xfrm>
          <a:custGeom>
            <a:avLst/>
            <a:gdLst>
              <a:gd name="T0" fmla="*/ 124 w 156"/>
              <a:gd name="T1" fmla="*/ 0 h 213"/>
              <a:gd name="T2" fmla="*/ 68 w 156"/>
              <a:gd name="T3" fmla="*/ 33 h 213"/>
              <a:gd name="T4" fmla="*/ 27 w 156"/>
              <a:gd name="T5" fmla="*/ 1 h 213"/>
              <a:gd name="T6" fmla="*/ 0 w 156"/>
              <a:gd name="T7" fmla="*/ 3 h 213"/>
              <a:gd name="T8" fmla="*/ 60 w 156"/>
              <a:gd name="T9" fmla="*/ 57 h 213"/>
              <a:gd name="T10" fmla="*/ 60 w 156"/>
              <a:gd name="T11" fmla="*/ 213 h 213"/>
              <a:gd name="T12" fmla="*/ 75 w 156"/>
              <a:gd name="T13" fmla="*/ 213 h 213"/>
              <a:gd name="T14" fmla="*/ 75 w 156"/>
              <a:gd name="T15" fmla="*/ 65 h 213"/>
              <a:gd name="T16" fmla="*/ 156 w 156"/>
              <a:gd name="T17" fmla="*/ 6 h 213"/>
              <a:gd name="T18" fmla="*/ 124 w 156"/>
              <a:gd name="T19" fmla="*/ 0 h 213"/>
              <a:gd name="T20" fmla="*/ 19 w 156"/>
              <a:gd name="T21" fmla="*/ 13 h 213"/>
              <a:gd name="T22" fmla="*/ 68 w 156"/>
              <a:gd name="T23" fmla="*/ 43 h 213"/>
              <a:gd name="T24" fmla="*/ 128 w 156"/>
              <a:gd name="T25" fmla="*/ 19 h 213"/>
              <a:gd name="T26" fmla="*/ 68 w 156"/>
              <a:gd name="T27" fmla="*/ 57 h 213"/>
              <a:gd name="T28" fmla="*/ 19 w 156"/>
              <a:gd name="T29" fmla="*/ 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213">
                <a:moveTo>
                  <a:pt x="124" y="0"/>
                </a:moveTo>
                <a:cubicBezTo>
                  <a:pt x="88" y="1"/>
                  <a:pt x="73" y="13"/>
                  <a:pt x="68" y="33"/>
                </a:cubicBezTo>
                <a:cubicBezTo>
                  <a:pt x="68" y="33"/>
                  <a:pt x="57" y="4"/>
                  <a:pt x="27" y="1"/>
                </a:cubicBezTo>
                <a:cubicBezTo>
                  <a:pt x="18" y="0"/>
                  <a:pt x="8" y="1"/>
                  <a:pt x="0" y="3"/>
                </a:cubicBezTo>
                <a:cubicBezTo>
                  <a:pt x="14" y="70"/>
                  <a:pt x="46" y="64"/>
                  <a:pt x="60" y="57"/>
                </a:cubicBezTo>
                <a:cubicBezTo>
                  <a:pt x="60" y="213"/>
                  <a:pt x="60" y="213"/>
                  <a:pt x="60" y="213"/>
                </a:cubicBezTo>
                <a:cubicBezTo>
                  <a:pt x="75" y="213"/>
                  <a:pt x="75" y="213"/>
                  <a:pt x="75" y="213"/>
                </a:cubicBezTo>
                <a:cubicBezTo>
                  <a:pt x="75" y="65"/>
                  <a:pt x="75" y="65"/>
                  <a:pt x="75" y="65"/>
                </a:cubicBezTo>
                <a:cubicBezTo>
                  <a:pt x="90" y="75"/>
                  <a:pt x="132" y="91"/>
                  <a:pt x="156" y="6"/>
                </a:cubicBezTo>
                <a:cubicBezTo>
                  <a:pt x="147" y="3"/>
                  <a:pt x="135" y="0"/>
                  <a:pt x="124" y="0"/>
                </a:cubicBezTo>
                <a:close/>
                <a:moveTo>
                  <a:pt x="19" y="13"/>
                </a:moveTo>
                <a:cubicBezTo>
                  <a:pt x="51" y="20"/>
                  <a:pt x="68" y="43"/>
                  <a:pt x="68" y="43"/>
                </a:cubicBezTo>
                <a:cubicBezTo>
                  <a:pt x="68" y="43"/>
                  <a:pt x="84" y="17"/>
                  <a:pt x="128" y="19"/>
                </a:cubicBezTo>
                <a:cubicBezTo>
                  <a:pt x="128" y="19"/>
                  <a:pt x="78" y="35"/>
                  <a:pt x="68" y="57"/>
                </a:cubicBezTo>
                <a:cubicBezTo>
                  <a:pt x="64" y="44"/>
                  <a:pt x="46" y="34"/>
                  <a:pt x="19" y="13"/>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6650021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NISRA Actions</a:t>
            </a:r>
            <a:endParaRPr lang="en-GB" dirty="0"/>
          </a:p>
        </p:txBody>
      </p:sp>
      <p:sp>
        <p:nvSpPr>
          <p:cNvPr id="3" name="Text Placeholder 2"/>
          <p:cNvSpPr>
            <a:spLocks noGrp="1"/>
          </p:cNvSpPr>
          <p:nvPr>
            <p:ph type="body" sz="quarter" idx="13"/>
          </p:nvPr>
        </p:nvSpPr>
        <p:spPr>
          <a:xfrm>
            <a:off x="323528" y="836712"/>
            <a:ext cx="8388000" cy="1701114"/>
          </a:xfrm>
        </p:spPr>
        <p:txBody>
          <a:bodyPr/>
          <a:lstStyle/>
          <a:p>
            <a:endParaRPr lang="en-GB" sz="2400" dirty="0" smtClean="0"/>
          </a:p>
          <a:p>
            <a:r>
              <a:rPr lang="en-GB" sz="2400" dirty="0" smtClean="0"/>
              <a:t>Visitor Focussed:</a:t>
            </a:r>
          </a:p>
          <a:p>
            <a:endParaRPr lang="en-GB" sz="1400" dirty="0" smtClean="0"/>
          </a:p>
          <a:p>
            <a:pPr marL="180975" indent="-180975">
              <a:buFont typeface="Arial" pitchFamily="34" charset="0"/>
              <a:buChar char="•"/>
            </a:pPr>
            <a:r>
              <a:rPr lang="en-GB" sz="2000" dirty="0" smtClean="0"/>
              <a:t> To devise an Action Plan to address accessibility, scope and speed of publication of tourism statistics</a:t>
            </a:r>
            <a:endParaRPr lang="en-GB" sz="2000" dirty="0"/>
          </a:p>
        </p:txBody>
      </p:sp>
      <p:sp>
        <p:nvSpPr>
          <p:cNvPr id="7" name="Text Placeholder 6"/>
          <p:cNvSpPr>
            <a:spLocks noGrp="1"/>
          </p:cNvSpPr>
          <p:nvPr>
            <p:ph type="body" sz="quarter" idx="14"/>
          </p:nvPr>
        </p:nvSpPr>
        <p:spPr>
          <a:xfrm>
            <a:off x="359532" y="3176972"/>
            <a:ext cx="8388000" cy="1836204"/>
          </a:xfrm>
        </p:spPr>
        <p:txBody>
          <a:bodyPr/>
          <a:lstStyle/>
          <a:p>
            <a:r>
              <a:rPr lang="en-GB" sz="2400" dirty="0" smtClean="0"/>
              <a:t>Government Enabled:</a:t>
            </a:r>
          </a:p>
          <a:p>
            <a:pPr lvl="1"/>
            <a:r>
              <a:rPr lang="en-GB" sz="2000" dirty="0" smtClean="0"/>
              <a:t>To provide more extensive, robust and timely industry data</a:t>
            </a:r>
            <a:endParaRPr lang="en-GB" sz="2000" dirty="0"/>
          </a:p>
        </p:txBody>
      </p:sp>
      <p:sp>
        <p:nvSpPr>
          <p:cNvPr id="6" name="Slide Number Placeholder 5"/>
          <p:cNvSpPr>
            <a:spLocks noGrp="1"/>
          </p:cNvSpPr>
          <p:nvPr>
            <p:ph type="sldNum" sz="quarter" idx="12"/>
          </p:nvPr>
        </p:nvSpPr>
        <p:spPr/>
        <p:txBody>
          <a:bodyPr/>
          <a:lstStyle/>
          <a:p>
            <a:fld id="{313880FF-B11A-4FA9-B5CC-7226C1B8517C}" type="slidenum">
              <a:rPr lang="en-GB" smtClean="0"/>
              <a:pPr/>
              <a:t>8</a:t>
            </a:fld>
            <a:endParaRPr lang="en-GB" dirty="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4. Thinking through the £1billion export industry target</a:t>
            </a:r>
            <a:endParaRPr lang="en-US" dirty="0"/>
          </a:p>
        </p:txBody>
      </p:sp>
    </p:spTree>
    <p:extLst>
      <p:ext uri="{BB962C8B-B14F-4D97-AF65-F5344CB8AC3E}">
        <p14:creationId xmlns:p14="http://schemas.microsoft.com/office/powerpoint/2010/main" val="2144915374"/>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resentation">
  <a:themeElements>
    <a:clrScheme name="Custom 98">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575757"/>
      </a:accent5>
      <a:accent6>
        <a:srgbClr val="BDD203"/>
      </a:accent6>
      <a:hlink>
        <a:srgbClr val="00A1DE"/>
      </a:hlink>
      <a:folHlink>
        <a:srgbClr val="72C7E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solidFill>
            <a:schemeClr val="accent1"/>
          </a:solidFill>
          <a:miter lim="800000"/>
        </a:ln>
      </a:spPr>
      <a:bodyPr rtlCol="0" anchor="ctr"/>
      <a:lstStyle>
        <a:defPPr algn="ctr">
          <a:spcBef>
            <a:spcPts val="1200"/>
          </a:spcBef>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spcBef>
            <a:spcPts val="1200"/>
          </a:spcBef>
          <a:defRPr dirty="0" err="1" smtClean="0">
            <a:solidFill>
              <a:schemeClr val="tx2"/>
            </a:solidFill>
          </a:defRPr>
        </a:defPPr>
      </a:lstStyle>
    </a:txDef>
  </a:objectDefaults>
  <a:extraClrSchemeLst/>
  <a:custClrLst>
    <a:custClr name="Deloitte Blue">
      <a:srgbClr val="002776"/>
    </a:custClr>
    <a:custClr name="Deloitte Blue 80%">
      <a:srgbClr val="335291"/>
    </a:custClr>
    <a:custClr name="Deloitte Blue 70%">
      <a:srgbClr val="4D689F"/>
    </a:custClr>
    <a:custClr name="Deloitte Blue 50%">
      <a:srgbClr val="7F93BA"/>
    </a:custClr>
    <a:custClr name="Deloitte Blue 40%">
      <a:srgbClr val="99A9C8"/>
    </a:custClr>
    <a:custClr name="Deloitte Green">
      <a:srgbClr val="81BC00"/>
    </a:custClr>
    <a:custClr name="Deloitte Green 80%">
      <a:srgbClr val="9AC933"/>
    </a:custClr>
    <a:custClr name="Deloitte Green 70%">
      <a:srgbClr val="A7D04D"/>
    </a:custClr>
    <a:custClr name="Deloitte Green 50%">
      <a:srgbClr val="C0DD7F"/>
    </a:custClr>
    <a:custClr name="Deloitte Green 40%">
      <a:srgbClr val="CDE499"/>
    </a:custClr>
    <a:custClr name="Deloitte Mid Blue">
      <a:srgbClr val="00A1DE"/>
    </a:custClr>
    <a:custClr name="Deloitte Mid Blue 80%">
      <a:srgbClr val="33B4E5"/>
    </a:custClr>
    <a:custClr name="Deloitte Mid Blue 70%">
      <a:srgbClr val="4DBDE8"/>
    </a:custClr>
    <a:custClr name="Deloitte Mid Blue 50%">
      <a:srgbClr val="7FD0EE"/>
    </a:custClr>
    <a:custClr name="Deloitte Mid Blue 40%">
      <a:srgbClr val="99D9F2"/>
    </a:custClr>
    <a:custClr name="Deloitte Light Blue">
      <a:srgbClr val="72C7E7"/>
    </a:custClr>
    <a:custClr name="Deloitte Light Blue 80%">
      <a:srgbClr val="8ED2EC"/>
    </a:custClr>
    <a:custClr name="Deloitte Light Blue 70%">
      <a:srgbClr val="9DD8EE"/>
    </a:custClr>
    <a:custClr name="Deloitte Light Blue 50%">
      <a:srgbClr val="B8E3F3"/>
    </a:custClr>
    <a:custClr name="Deloitte Light Blue 40%">
      <a:srgbClr val="C7E9F5"/>
    </a:custClr>
    <a:custClr name="Deloitte Dark Green">
      <a:srgbClr val="3C8A2D"/>
    </a:custClr>
    <a:custClr name="Deloitte Dark Green 80%">
      <a:srgbClr val="63A157"/>
    </a:custClr>
    <a:custClr name="Deloitte Dark Green 70%">
      <a:srgbClr val="77AD6C"/>
    </a:custClr>
    <a:custClr name="Deloitte Dark Green 50%">
      <a:srgbClr val="9DC496"/>
    </a:custClr>
    <a:custClr name="Deloitte Dark Green 40%">
      <a:srgbClr val="B1D0AB"/>
    </a:custClr>
    <a:custClr name="Deloitte Light Green">
      <a:srgbClr val="BDD203"/>
    </a:custClr>
    <a:custClr name="Deloitte Light Green 80%">
      <a:srgbClr val="CADB35"/>
    </a:custClr>
    <a:custClr name="Deloitte Light Green 70%">
      <a:srgbClr val="D1E04F"/>
    </a:custClr>
    <a:custClr name="Deloitte Light Green 50%">
      <a:srgbClr val="DEE881"/>
    </a:custClr>
    <a:custClr name="Deloitte Light Green 40%">
      <a:srgbClr val="E5ED9A"/>
    </a:custClr>
    <a:custClr name="Deloitte Gray 1">
      <a:srgbClr val="DCDCDC"/>
    </a:custClr>
    <a:custClr name="Deloitte Gray 2">
      <a:srgbClr val="B4B4B4"/>
    </a:custClr>
    <a:custClr name="Deloitte Gray 3">
      <a:srgbClr val="8C8C8C"/>
    </a:custClr>
    <a:custClr name="Deloitte Gray 4">
      <a:srgbClr val="575757"/>
    </a:custClr>
    <a:custClr name="Deloitte Gray 5">
      <a:srgbClr val="313131"/>
    </a:custClr>
  </a:custClrLst>
  <a:extLst>
    <a:ext uri="{05A4C25C-085E-4340-85A3-A5531E510DB2}">
      <thm15:themeFamily xmlns:thm15="http://schemas.microsoft.com/office/thememl/2012/main" xmlns="" name="Presentation (4-3).potx" id="{7F5721A9-E941-4345-ADBC-F838C39F21AF}" vid="{584FAF85-8173-4F25-9E26-80EB66FDFE0D}"/>
    </a:ext>
  </a:extLst>
</a:theme>
</file>

<file path=ppt/theme/theme2.xml><?xml version="1.0" encoding="utf-8"?>
<a:theme xmlns:a="http://schemas.openxmlformats.org/drawingml/2006/main" name="Deloitte_US_Onscreen">
  <a:themeElements>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1200"/>
          </a:spcBef>
          <a:buSzPct val="25000"/>
          <a:buFont typeface="Arial" panose="020B0604020202020204" pitchFamily="34" charset="0"/>
          <a:buChar char="‏"/>
          <a:defRPr dirty="0">
            <a:solidFill>
              <a:schemeClr val="tx2"/>
            </a:solidFill>
          </a:defRPr>
        </a:defPPr>
      </a:lstStyle>
    </a:txDef>
  </a:objectDefaults>
  <a:extraClrSchemeLst/>
</a:theme>
</file>

<file path=ppt/theme/theme3.xml><?xml version="1.0" encoding="utf-8"?>
<a:theme xmlns:a="http://schemas.openxmlformats.org/drawingml/2006/main" name="1_Presentation">
  <a:themeElements>
    <a:clrScheme name="Custom 98">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575757"/>
      </a:accent5>
      <a:accent6>
        <a:srgbClr val="BDD203"/>
      </a:accent6>
      <a:hlink>
        <a:srgbClr val="00A1DE"/>
      </a:hlink>
      <a:folHlink>
        <a:srgbClr val="72C7E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solidFill>
            <a:schemeClr val="accent1"/>
          </a:solidFill>
          <a:miter lim="800000"/>
        </a:ln>
      </a:spPr>
      <a:bodyPr rtlCol="0" anchor="ctr"/>
      <a:lstStyle>
        <a:defPPr algn="ctr">
          <a:spcBef>
            <a:spcPts val="1200"/>
          </a:spcBef>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spcBef>
            <a:spcPts val="1200"/>
          </a:spcBef>
          <a:defRPr dirty="0" err="1" smtClean="0">
            <a:solidFill>
              <a:schemeClr val="tx2"/>
            </a:solidFill>
          </a:defRPr>
        </a:defPPr>
      </a:lstStyle>
    </a:txDef>
  </a:objectDefaults>
  <a:extraClrSchemeLst/>
  <a:custClrLst>
    <a:custClr name="Deloitte Blue">
      <a:srgbClr val="002776"/>
    </a:custClr>
    <a:custClr name="Deloitte Blue 80%">
      <a:srgbClr val="335291"/>
    </a:custClr>
    <a:custClr name="Deloitte Blue 70%">
      <a:srgbClr val="4D689F"/>
    </a:custClr>
    <a:custClr name="Deloitte Blue 50%">
      <a:srgbClr val="7F93BA"/>
    </a:custClr>
    <a:custClr name="Deloitte Blue 40%">
      <a:srgbClr val="99A9C8"/>
    </a:custClr>
    <a:custClr name="Deloitte Green">
      <a:srgbClr val="81BC00"/>
    </a:custClr>
    <a:custClr name="Deloitte Green 80%">
      <a:srgbClr val="9AC933"/>
    </a:custClr>
    <a:custClr name="Deloitte Green 70%">
      <a:srgbClr val="A7D04D"/>
    </a:custClr>
    <a:custClr name="Deloitte Green 50%">
      <a:srgbClr val="C0DD7F"/>
    </a:custClr>
    <a:custClr name="Deloitte Green 40%">
      <a:srgbClr val="CDE499"/>
    </a:custClr>
    <a:custClr name="Deloitte Mid Blue">
      <a:srgbClr val="00A1DE"/>
    </a:custClr>
    <a:custClr name="Deloitte Mid Blue 80%">
      <a:srgbClr val="33B4E5"/>
    </a:custClr>
    <a:custClr name="Deloitte Mid Blue 70%">
      <a:srgbClr val="4DBDE8"/>
    </a:custClr>
    <a:custClr name="Deloitte Mid Blue 50%">
      <a:srgbClr val="7FD0EE"/>
    </a:custClr>
    <a:custClr name="Deloitte Mid Blue 40%">
      <a:srgbClr val="99D9F2"/>
    </a:custClr>
    <a:custClr name="Deloitte Light Blue">
      <a:srgbClr val="72C7E7"/>
    </a:custClr>
    <a:custClr name="Deloitte Light Blue 80%">
      <a:srgbClr val="8ED2EC"/>
    </a:custClr>
    <a:custClr name="Deloitte Light Blue 70%">
      <a:srgbClr val="9DD8EE"/>
    </a:custClr>
    <a:custClr name="Deloitte Light Blue 50%">
      <a:srgbClr val="B8E3F3"/>
    </a:custClr>
    <a:custClr name="Deloitte Light Blue 40%">
      <a:srgbClr val="C7E9F5"/>
    </a:custClr>
    <a:custClr name="Deloitte Dark Green">
      <a:srgbClr val="3C8A2D"/>
    </a:custClr>
    <a:custClr name="Deloitte Dark Green 80%">
      <a:srgbClr val="63A157"/>
    </a:custClr>
    <a:custClr name="Deloitte Dark Green 70%">
      <a:srgbClr val="77AD6C"/>
    </a:custClr>
    <a:custClr name="Deloitte Dark Green 50%">
      <a:srgbClr val="9DC496"/>
    </a:custClr>
    <a:custClr name="Deloitte Dark Green 40%">
      <a:srgbClr val="B1D0AB"/>
    </a:custClr>
    <a:custClr name="Deloitte Light Green">
      <a:srgbClr val="BDD203"/>
    </a:custClr>
    <a:custClr name="Deloitte Light Green 80%">
      <a:srgbClr val="CADB35"/>
    </a:custClr>
    <a:custClr name="Deloitte Light Green 70%">
      <a:srgbClr val="D1E04F"/>
    </a:custClr>
    <a:custClr name="Deloitte Light Green 50%">
      <a:srgbClr val="DEE881"/>
    </a:custClr>
    <a:custClr name="Deloitte Light Green 40%">
      <a:srgbClr val="E5ED9A"/>
    </a:custClr>
    <a:custClr name="Deloitte Gray 1">
      <a:srgbClr val="DCDCDC"/>
    </a:custClr>
    <a:custClr name="Deloitte Gray 2">
      <a:srgbClr val="B4B4B4"/>
    </a:custClr>
    <a:custClr name="Deloitte Gray 3">
      <a:srgbClr val="8C8C8C"/>
    </a:custClr>
    <a:custClr name="Deloitte Gray 4">
      <a:srgbClr val="575757"/>
    </a:custClr>
    <a:custClr name="Deloitte Gray 5">
      <a:srgbClr val="313131"/>
    </a:custClr>
  </a:custClrLst>
  <a:extLst>
    <a:ext uri="{05A4C25C-085E-4340-85A3-A5531E510DB2}">
      <thm15:themeFamily xmlns:thm15="http://schemas.microsoft.com/office/thememl/2012/main" xmlns="" name="Presentation (4-3).potx" id="{7F5721A9-E941-4345-ADBC-F838C39F21AF}" vid="{584FAF85-8173-4F25-9E26-80EB66FDFE0D}"/>
    </a:ext>
  </a:extLst>
</a:theme>
</file>

<file path=ppt/theme/theme4.xml><?xml version="1.0" encoding="utf-8"?>
<a:theme xmlns:a="http://schemas.openxmlformats.org/drawingml/2006/main" name="1_Blank">
  <a:themeElements>
    <a:clrScheme name="Deloitte">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575757"/>
      </a:accent5>
      <a:accent6>
        <a:srgbClr val="BDD203"/>
      </a:accent6>
      <a:hlink>
        <a:srgbClr val="00A1DE"/>
      </a:hlink>
      <a:folHlink>
        <a:srgbClr val="72C7E7"/>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13131"/>
        </a:solidFill>
        <a:ln>
          <a:solidFill>
            <a:srgbClr val="313131"/>
          </a:solidFill>
          <a:miter lim="800000"/>
        </a:ln>
      </a:spPr>
      <a:bodyPr rtlCol="0" anchor="ctr"/>
      <a:lstStyle>
        <a:defPPr algn="ctr">
          <a:lnSpc>
            <a:spcPct val="117000"/>
          </a:lnSpc>
          <a:spcAft>
            <a:spcPts val="1200"/>
          </a:spcAft>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31313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17000"/>
          </a:lnSpc>
          <a:spcAft>
            <a:spcPts val="1200"/>
          </a:spcAft>
          <a:defRPr sz="1200" dirty="0" err="1" smtClean="0">
            <a:solidFill>
              <a:schemeClr val="tx2"/>
            </a:solidFill>
          </a:defRPr>
        </a:defPPr>
      </a:lstStyle>
    </a:txDef>
  </a:objectDefaults>
  <a:extraClrSchemeLst/>
  <a:custClrLst>
    <a:custClr name="Deloitte Blue">
      <a:srgbClr val="002776"/>
    </a:custClr>
    <a:custClr name="Deloitte Blue 80%">
      <a:srgbClr val="335291"/>
    </a:custClr>
    <a:custClr name="Deloitte Blue 70%">
      <a:srgbClr val="4D689F"/>
    </a:custClr>
    <a:custClr name="Deloitte Blue 50%">
      <a:srgbClr val="7F93BA"/>
    </a:custClr>
    <a:custClr name="Deloitte Blue 40%">
      <a:srgbClr val="99A9C8"/>
    </a:custClr>
    <a:custClr name="Deloitte Green">
      <a:srgbClr val="81BC00"/>
    </a:custClr>
    <a:custClr name="Deloitte Green 80%">
      <a:srgbClr val="9AC933"/>
    </a:custClr>
    <a:custClr name="Deloitte Green 70%">
      <a:srgbClr val="A7D04D"/>
    </a:custClr>
    <a:custClr name="Deloitte Green 50%">
      <a:srgbClr val="C0DD7F"/>
    </a:custClr>
    <a:custClr name="Deloitte Green 40%">
      <a:srgbClr val="CDE499"/>
    </a:custClr>
    <a:custClr name="Deloitte Mid Blue">
      <a:srgbClr val="00A1DE"/>
    </a:custClr>
    <a:custClr name="Deloitte Mid Blue 80%">
      <a:srgbClr val="33B4E5"/>
    </a:custClr>
    <a:custClr name="Deloitte Mid Blue 70%">
      <a:srgbClr val="4DBDE8"/>
    </a:custClr>
    <a:custClr name="Deloitte Mid Blue 50%">
      <a:srgbClr val="7FD0EE"/>
    </a:custClr>
    <a:custClr name="Deloitte Mid Blue 40%">
      <a:srgbClr val="99D9F2"/>
    </a:custClr>
    <a:custClr name="Deloitte Light Blue">
      <a:srgbClr val="72C7E7"/>
    </a:custClr>
    <a:custClr name="Deloitte Light Blue 80%">
      <a:srgbClr val="8ED2EC"/>
    </a:custClr>
    <a:custClr name="Deloitte Light Blue 70%">
      <a:srgbClr val="9DD8EE"/>
    </a:custClr>
    <a:custClr name="Deloitte Light Blue 50%">
      <a:srgbClr val="B8E3F3"/>
    </a:custClr>
    <a:custClr name="Deloitte Light Blue 40%">
      <a:srgbClr val="C7E9F5"/>
    </a:custClr>
    <a:custClr name="Deloitte Dark Green">
      <a:srgbClr val="3C8A2D"/>
    </a:custClr>
    <a:custClr name="Deloitte Dark Green 80%">
      <a:srgbClr val="63A157"/>
    </a:custClr>
    <a:custClr name="Deloitte Dark Green 70%">
      <a:srgbClr val="77AD6C"/>
    </a:custClr>
    <a:custClr name="Deloitte Dark Green 50%">
      <a:srgbClr val="9DC496"/>
    </a:custClr>
    <a:custClr name="Deloitte Dark Green 40%">
      <a:srgbClr val="B1D0AB"/>
    </a:custClr>
    <a:custClr name="Deloitte Light Green">
      <a:srgbClr val="BDD203"/>
    </a:custClr>
    <a:custClr name="Deloitte Light Green 80%">
      <a:srgbClr val="CADB35"/>
    </a:custClr>
    <a:custClr name="Deloitte Light Green 70%">
      <a:srgbClr val="D1E04F"/>
    </a:custClr>
    <a:custClr name="Deloitte Light Green 50%">
      <a:srgbClr val="DEE881"/>
    </a:custClr>
    <a:custClr name="Deloitte Light Green 40%">
      <a:srgbClr val="E5ED9A"/>
    </a:custClr>
    <a:custClr name="Deloitte Gray 1">
      <a:srgbClr val="DCDCDC"/>
    </a:custClr>
    <a:custClr name="Deloitte Gray 2">
      <a:srgbClr val="B4B4B4"/>
    </a:custClr>
    <a:custClr name="Deloitte Gray 3">
      <a:srgbClr val="8C8C8C"/>
    </a:custClr>
    <a:custClr name="Deloitte Gray 4">
      <a:srgbClr val="575757"/>
    </a:custClr>
    <a:custClr name="Deloitte Gray 5">
      <a:srgbClr val="313131"/>
    </a:custClr>
  </a:custClrLst>
  <a:extLst>
    <a:ext uri="{05A4C25C-085E-4340-85A3-A5531E510DB2}">
      <thm15:themeFamily xmlns:thm15="http://schemas.microsoft.com/office/thememl/2012/main" xmlns="" name="Proposal (print).potx" id="{DA025D47-88B2-45FE-ABEA-1A43D63FAF78}" vid="{C1E6170D-F417-452C-B9CE-FC7D9C6CBAF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3742</TotalTime>
  <Words>654</Words>
  <Application>Microsoft Office PowerPoint</Application>
  <PresentationFormat>On-screen Show (4:3)</PresentationFormat>
  <Paragraphs>145</Paragraphs>
  <Slides>13</Slides>
  <Notes>3</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13</vt:i4>
      </vt:variant>
    </vt:vector>
  </HeadingPairs>
  <TitlesOfParts>
    <vt:vector size="18" baseType="lpstr">
      <vt:lpstr>Presentation</vt:lpstr>
      <vt:lpstr>Deloitte_US_Onscreen</vt:lpstr>
      <vt:lpstr>1_Presentation</vt:lpstr>
      <vt:lpstr>1_Blank</vt:lpstr>
      <vt:lpstr>think-cell Slide</vt:lpstr>
      <vt:lpstr>Tourism 2025: A Ten Year Strategy for Tourism in Northern Ireland  </vt:lpstr>
      <vt:lpstr>PowerPoint Presentation</vt:lpstr>
      <vt:lpstr>NI Tourism Strategy to 2025 </vt:lpstr>
      <vt:lpstr>PowerPoint Presentation</vt:lpstr>
      <vt:lpstr>PowerPoint Presentation</vt:lpstr>
      <vt:lpstr>PowerPoint Presentation</vt:lpstr>
      <vt:lpstr>PowerPoint Presentation</vt:lpstr>
      <vt:lpstr>NISRA Actions</vt:lpstr>
      <vt:lpstr>PowerPoint Presentation</vt:lpstr>
      <vt:lpstr>NI Tourism Strategy to 2025</vt:lpstr>
      <vt:lpstr>NI Tourism Strategy to 2025</vt:lpstr>
      <vt:lpstr>NI Tourism Strategy to 2025</vt:lpstr>
      <vt:lpstr>5.  Closing Comments</vt:lpstr>
    </vt:vector>
  </TitlesOfParts>
  <Company>Deloitte Touche Tohmatsu Services,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Steele, Michael J (UK - Belfast)</dc:creator>
  <cp:lastModifiedBy>John Kelleher</cp:lastModifiedBy>
  <cp:revision>215</cp:revision>
  <cp:lastPrinted>2016-05-31T09:00:44Z</cp:lastPrinted>
  <dcterms:created xsi:type="dcterms:W3CDTF">2014-12-16T08:39:38Z</dcterms:created>
  <dcterms:modified xsi:type="dcterms:W3CDTF">2016-09-07T11:28:52Z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
    <vt:lpwstr>www.skabelondesign.com</vt:lpwstr>
  </property>
  <property fmtid="{D5CDD505-2E9C-101B-9397-08002B2CF9AE}" pid="3" name="SD_TemplateTypeName">
    <vt:lpwstr>powerpoint</vt:lpwstr>
  </property>
  <property fmtid="{D5CDD505-2E9C-101B-9397-08002B2CF9AE}" pid="4" name="SD_DocumentLanguageString">
    <vt:lpwstr>English (United Kingdom)</vt:lpwstr>
  </property>
  <property fmtid="{D5CDD505-2E9C-101B-9397-08002B2CF9AE}" pid="5" name="SD_CtlText_Usersettings_Userprofile">
    <vt:lpwstr>Michael Steele</vt:lpwstr>
  </property>
  <property fmtid="{D5CDD505-2E9C-101B-9397-08002B2CF9AE}" pid="6" name="SD_DocumentLanguage">
    <vt:lpwstr>en-GB</vt:lpwstr>
  </property>
  <property fmtid="{D5CDD505-2E9C-101B-9397-08002B2CF9AE}" pid="7" name="sdDocumentDate">
    <vt:lpwstr>42499</vt:lpwstr>
  </property>
  <property fmtid="{D5CDD505-2E9C-101B-9397-08002B2CF9AE}" pid="8" name="sdDocumentDateFormat">
    <vt:lpwstr>en-GB:d MMMM yyyy</vt:lpwstr>
  </property>
  <property fmtid="{D5CDD505-2E9C-101B-9397-08002B2CF9AE}" pid="9" name="SD_InternalExternal">
    <vt:lpwstr>5</vt:lpwstr>
  </property>
  <property fmtid="{D5CDD505-2E9C-101B-9397-08002B2CF9AE}" pid="10" name="SD_CtlText_Generelt_InternExtern">
    <vt:lpwstr>5</vt:lpwstr>
  </property>
  <property fmtid="{D5CDD505-2E9C-101B-9397-08002B2CF9AE}" pid="11" name="SD_UserprofileName">
    <vt:lpwstr>Michael Steele</vt:lpwstr>
  </property>
  <property fmtid="{D5CDD505-2E9C-101B-9397-08002B2CF9AE}" pid="12" name="SD_OFF_ID">
    <vt:lpwstr>10</vt:lpwstr>
  </property>
  <property fmtid="{D5CDD505-2E9C-101B-9397-08002B2CF9AE}" pid="13" name="SD_OFF_Office">
    <vt:lpwstr>Deloitte MCS Limited</vt:lpwstr>
  </property>
  <property fmtid="{D5CDD505-2E9C-101B-9397-08002B2CF9AE}" pid="14" name="SD_OFF_OfficialName">
    <vt:lpwstr>Deloitte MCS Limited</vt:lpwstr>
  </property>
  <property fmtid="{D5CDD505-2E9C-101B-9397-08002B2CF9AE}" pid="15" name="SD_OFF_InternalText_DE">
    <vt:lpwstr>This is an internal document which provides confidential advice and guidance to partners and staff of Deloitte MCS Limited. It is not to be copied or made available to any other party.
© %Date:yyyy% Deloitte MCS Limited. All rights reserved.</vt:lpwstr>
  </property>
  <property fmtid="{D5CDD505-2E9C-101B-9397-08002B2CF9AE}" pid="16" name="SD_OFF_InternalText">
    <vt:lpwstr>This is an internal document which provides confidential advice and guidance to partners and staff of Deloitte MCS Limited. It is not to be copied or made available to any other party.
© %Date:yyyy% Deloitte MCS Limited. All rights reserved.</vt:lpwstr>
  </property>
  <property fmtid="{D5CDD505-2E9C-101B-9397-08002B2CF9AE}" pid="17" name="SD_OFF_InternalText_FR">
    <vt:lpwstr>This is an internal document which provides confidential advice and guidance to partners and staff of Deloitte MCS Limited. It is not to be copied or made available to any other party.
© %Date:yyyy% Deloitte MCS Limited. All rights reserved.</vt:lpwstr>
  </property>
  <property fmtid="{D5CDD505-2E9C-101B-9397-08002B2CF9AE}" pid="18" name="SD_OFF_InternalText_IT">
    <vt:lpwstr>This is an internal document which provides confidential advice and guidance to partners and staff of Deloitte MCS Limited. It is not to be copied or made available to any other party.
© %Date:yyyy% Deloitte MCS Limited. All rights reserved.</vt:lpwstr>
  </property>
  <property fmtid="{D5CDD505-2E9C-101B-9397-08002B2CF9AE}" pid="19" name="SD_OFF_ExternalWord_DE">
    <vt:lpwstr>Deloitte MCS Limited. Registered in England &amp; Wales with registered number 3311052. Registered office: Hill House, 1 Little New Street, London EC4A 3TR, United Kingdom.
Deloitte MCS Limited is a subsidiary of Deloitte LLP, which is the United Kingdom mem</vt:lpwstr>
  </property>
  <property fmtid="{D5CDD505-2E9C-101B-9397-08002B2CF9AE}" pid="20" name="SD_OFF_ExternalWord">
    <vt:lpwstr>Deloitte MCS Limited. Registered in England &amp; Wales with registered number 3311052. Registered office: Hill House, 1 Little New Street, London EC4A 3TR, United Kingdom.
Deloitte MCS Limited is a subsidiary of Deloitte LLP, which is the United Kingdom mem</vt:lpwstr>
  </property>
  <property fmtid="{D5CDD505-2E9C-101B-9397-08002B2CF9AE}" pid="21" name="SD_OFF_ExternalWord_FR">
    <vt:lpwstr>Deloitte MCS Limited. Registered in England &amp; Wales with registered number 3311052. Registered office: Hill House, 1 Little New Street, London EC4A 3TR, United Kingdom.
Deloitte MCS Limited is a subsidiary of Deloitte LLP, which is the United Kingdom mem</vt:lpwstr>
  </property>
  <property fmtid="{D5CDD505-2E9C-101B-9397-08002B2CF9AE}" pid="22" name="SD_OFF_ExternalWord_IT">
    <vt:lpwstr>Deloitte MCS Limited. Registered in England &amp; Wales with registered number 3311052. Registered office: Hill House, 1 Little New Street, London EC4A 3TR, United Kingdom.
Deloitte MCS Limited is a subsidiary of Deloitte LLP, which is the United Kingdom mem</vt:lpwstr>
  </property>
  <property fmtid="{D5CDD505-2E9C-101B-9397-08002B2CF9AE}" pid="23" name="SD_OFF_ExternalPowerPoint_DE">
    <vt:lpwstr>Deloitte refers to one or more of Deloitte Touche Tohmatsu Limited (“DTTL”), a UK private company limited by guarantee, and its network of member firms, each of which is a legally separate and independent entity. Please see www.deloitte.co.uk/about for a </vt:lpwstr>
  </property>
  <property fmtid="{D5CDD505-2E9C-101B-9397-08002B2CF9AE}" pid="24" name="SD_OFF_ExternalPowerPoint">
    <vt:lpwstr>Deloitte refers to one or more of Deloitte Touche Tohmatsu Limited (“DTTL”), a UK private company limited by guarantee, and its network of member firms, each of which is a legally separate and independent entity. Please see www.deloitte.co.uk/about for a </vt:lpwstr>
  </property>
  <property fmtid="{D5CDD505-2E9C-101B-9397-08002B2CF9AE}" pid="25" name="SD_OFF_ExternalPowerPoint_FR">
    <vt:lpwstr>Deloitte refers to one or more of Deloitte Touche Tohmatsu Limited (“DTTL”), a UK private company limited by guarantee, and its network of member firms, each of which is a legally separate and independent entity. Please see www.deloitte.co.uk/about for a </vt:lpwstr>
  </property>
  <property fmtid="{D5CDD505-2E9C-101B-9397-08002B2CF9AE}" pid="26" name="SD_OFF_ExternalPowerPoint_IT">
    <vt:lpwstr>Deloitte refers to one or more of Deloitte Touche Tohmatsu Limited (“DTTL”), a UK private company limited by guarantee, and its network of member firms, each of which is a legally separate and independent entity. Please see www.deloitte.co.uk/about for a </vt:lpwstr>
  </property>
  <property fmtid="{D5CDD505-2E9C-101B-9397-08002B2CF9AE}" pid="27" name="SD_OFF_ExternalReport_DE">
    <vt:lpwstr>Other than as stated below, this document is confidential and prepared solely for your information and that of other beneficiaries of our advice listed in our engagement letter. Therefore you should not  refer to or use our name or this document for any o</vt:lpwstr>
  </property>
  <property fmtid="{D5CDD505-2E9C-101B-9397-08002B2CF9AE}" pid="28" name="SD_OFF_ExternalReport">
    <vt:lpwstr>Other than as stated below, this document is confidential and prepared solely for your information and that of other beneficiaries of our advice listed in our engagement letter. Therefore you should not  refer to or use our name or this document for any o</vt:lpwstr>
  </property>
  <property fmtid="{D5CDD505-2E9C-101B-9397-08002B2CF9AE}" pid="29" name="SD_OFF_ExternalReport_FR">
    <vt:lpwstr>Other than as stated below, this document is confidential and prepared solely for your information and that of other beneficiaries of our advice listed in our engagement letter. Therefore you should not  refer to or use our name or this document for any o</vt:lpwstr>
  </property>
  <property fmtid="{D5CDD505-2E9C-101B-9397-08002B2CF9AE}" pid="30" name="SD_OFF_ExternalReport_IT">
    <vt:lpwstr>Other than as stated below, this document is confidential and prepared solely for your information and that of other beneficiaries of our advice listed in our engagement letter. Therefore you should not  refer to or use our name or this document for any o</vt:lpwstr>
  </property>
  <property fmtid="{D5CDD505-2E9C-101B-9397-08002B2CF9AE}" pid="31" name="SD_OFF_ExternalProposal_DE">
    <vt:lpwstr>Important notice
This document has been prepared by Deloitte MCS Limited (as defined below) for the sole purpose of providing a proposal to the parties to whom it is addressed in order that they may evaluate the capabilities of Deloitte MCS Limited to su</vt:lpwstr>
  </property>
  <property fmtid="{D5CDD505-2E9C-101B-9397-08002B2CF9AE}" pid="32" name="SD_OFF_ExternalProposal">
    <vt:lpwstr>Important notice
This document has been prepared by Deloitte MCS Limited (as defined below) for the sole purpose of providing a proposal to the parties to whom it is addressed in order that they may evaluate the capabilities of Deloitte MCS Limited to su</vt:lpwstr>
  </property>
  <property fmtid="{D5CDD505-2E9C-101B-9397-08002B2CF9AE}" pid="33" name="SD_OFF_ExternalProposal_FR">
    <vt:lpwstr>Important notice
This document has been prepared by Deloitte MCS Limited (as defined below) for the sole purpose of providing a proposal to the parties to whom it is addressed in order that they may evaluate the capabilities of Deloitte MCS Limited to su</vt:lpwstr>
  </property>
  <property fmtid="{D5CDD505-2E9C-101B-9397-08002B2CF9AE}" pid="34" name="SD_OFF_ExternalProposal_IT">
    <vt:lpwstr>Important notice
This document has been prepared by Deloitte MCS Limited (as defined below) for the sole purpose of providing a proposal to the parties to whom it is addressed in order that they may evaluate the capabilities of Deloitte MCS Limited to su</vt:lpwstr>
  </property>
  <property fmtid="{D5CDD505-2E9C-101B-9397-08002B2CF9AE}" pid="35" name="SD_OFF_ExternalProposalException_DE">
    <vt:lpwstr/>
  </property>
  <property fmtid="{D5CDD505-2E9C-101B-9397-08002B2CF9AE}" pid="36" name="SD_OFF_ExternalProposalException">
    <vt:lpwstr/>
  </property>
  <property fmtid="{D5CDD505-2E9C-101B-9397-08002B2CF9AE}" pid="37" name="SD_OFF_ExternalProposalException_FR">
    <vt:lpwstr/>
  </property>
  <property fmtid="{D5CDD505-2E9C-101B-9397-08002B2CF9AE}" pid="38" name="SD_OFF_ExternalProposalException_IT">
    <vt:lpwstr/>
  </property>
  <property fmtid="{D5CDD505-2E9C-101B-9397-08002B2CF9AE}" pid="39" name="SD_OFF_Competencies_DE">
    <vt:lpwstr/>
  </property>
  <property fmtid="{D5CDD505-2E9C-101B-9397-08002B2CF9AE}" pid="40" name="SD_OFF_Competencies">
    <vt:lpwstr/>
  </property>
  <property fmtid="{D5CDD505-2E9C-101B-9397-08002B2CF9AE}" pid="41" name="SD_OFF_Competencies_FR">
    <vt:lpwstr/>
  </property>
  <property fmtid="{D5CDD505-2E9C-101B-9397-08002B2CF9AE}" pid="42" name="SD_OFF_Competencies_IT">
    <vt:lpwstr/>
  </property>
  <property fmtid="{D5CDD505-2E9C-101B-9397-08002B2CF9AE}" pid="43" name="SD_OFF_WebAddress">
    <vt:lpwstr>www.deloitte.co.uk</vt:lpwstr>
  </property>
  <property fmtid="{D5CDD505-2E9C-101B-9397-08002B2CF9AE}" pid="44" name="SD_OFF_VATNumber">
    <vt:lpwstr>GB 728 0796 09</vt:lpwstr>
  </property>
  <property fmtid="{D5CDD505-2E9C-101B-9397-08002B2CF9AE}" pid="45" name="SD_OFF_Language">
    <vt:lpwstr/>
  </property>
  <property fmtid="{D5CDD505-2E9C-101B-9397-08002B2CF9AE}" pid="46" name="SD_OFF_Copyright">
    <vt:lpwstr>© %Date:yyyy% Deloitte MCS Limited. All rights reserved.</vt:lpwstr>
  </property>
  <property fmtid="{D5CDD505-2E9C-101B-9397-08002B2CF9AE}" pid="47" name="SD_OFF_Copyright_FR">
    <vt:lpwstr/>
  </property>
  <property fmtid="{D5CDD505-2E9C-101B-9397-08002B2CF9AE}" pid="48" name="SD_OFF_Copyright_IT">
    <vt:lpwstr/>
  </property>
  <property fmtid="{D5CDD505-2E9C-101B-9397-08002B2CF9AE}" pid="49" name="SD_OFF_Copyright_DE">
    <vt:lpwstr/>
  </property>
  <property fmtid="{D5CDD505-2E9C-101B-9397-08002B2CF9AE}" pid="50" name="SD_OFF_LogoName">
    <vt:lpwstr>Logo</vt:lpwstr>
  </property>
  <property fmtid="{D5CDD505-2E9C-101B-9397-08002B2CF9AE}" pid="51" name="SD_OFF_NewsletterLogoName">
    <vt:lpwstr>Logo_Deloitte</vt:lpwstr>
  </property>
  <property fmtid="{D5CDD505-2E9C-101B-9397-08002B2CF9AE}" pid="52" name="SD_OFF_ImageDefinition">
    <vt:lpwstr>Standard</vt:lpwstr>
  </property>
  <property fmtid="{D5CDD505-2E9C-101B-9397-08002B2CF9AE}" pid="53" name="SD_OFF_ArtworkDefinition">
    <vt:lpwstr>Standard</vt:lpwstr>
  </property>
  <property fmtid="{D5CDD505-2E9C-101B-9397-08002B2CF9AE}" pid="54" name="SD_OFF_CorporateMessage">
    <vt:lpwstr/>
  </property>
  <property fmtid="{D5CDD505-2E9C-101B-9397-08002B2CF9AE}" pid="55" name="SD_OFF_SocialMedia">
    <vt:lpwstr>UK</vt:lpwstr>
  </property>
  <property fmtid="{D5CDD505-2E9C-101B-9397-08002B2CF9AE}" pid="56" name="SD_OFF_DearBritish">
    <vt:lpwstr>Dear</vt:lpwstr>
  </property>
  <property fmtid="{D5CDD505-2E9C-101B-9397-08002B2CF9AE}" pid="57" name="SD_OFF_DDear">
    <vt:lpwstr>&lt;none&gt;</vt:lpwstr>
  </property>
  <property fmtid="{D5CDD505-2E9C-101B-9397-08002B2CF9AE}" pid="58" name="SD_OFF_DDear_IT">
    <vt:lpwstr>&lt;none&gt;</vt:lpwstr>
  </property>
  <property fmtid="{D5CDD505-2E9C-101B-9397-08002B2CF9AE}" pid="59" name="SD_OFF_DDear_DE">
    <vt:lpwstr>&lt;none&gt;</vt:lpwstr>
  </property>
  <property fmtid="{D5CDD505-2E9C-101B-9397-08002B2CF9AE}" pid="60" name="SD_OFF_DDear_FR">
    <vt:lpwstr>&lt;none&gt;</vt:lpwstr>
  </property>
  <property fmtid="{D5CDD505-2E9C-101B-9397-08002B2CF9AE}" pid="61" name="SD_OFF_ExceptionFilter">
    <vt:lpwstr>Normal</vt:lpwstr>
  </property>
  <property fmtid="{D5CDD505-2E9C-101B-9397-08002B2CF9AE}" pid="62" name="SD_OFF_SD_OFF_ID">
    <vt:lpwstr>3</vt:lpwstr>
  </property>
  <property fmtid="{D5CDD505-2E9C-101B-9397-08002B2CF9AE}" pid="63" name="SD_OFF_SD_OFF_Address">
    <vt:lpwstr>Belfast</vt:lpwstr>
  </property>
  <property fmtid="{D5CDD505-2E9C-101B-9397-08002B2CF9AE}" pid="64" name="SD_OFF_SD_OFF_AddressName">
    <vt:lpwstr>19 Bedford Street
Belfast
BT2 7EJ</vt:lpwstr>
  </property>
  <property fmtid="{D5CDD505-2E9C-101B-9397-08002B2CF9AE}" pid="65" name="SD_OFF_SD_OFF_Country">
    <vt:lpwstr>United Kingdom</vt:lpwstr>
  </property>
  <property fmtid="{D5CDD505-2E9C-101B-9397-08002B2CF9AE}" pid="66" name="SD_OFF_SD_OFF_EmailAddressName">
    <vt:lpwstr>19 Bedford Street, Belfast, BT2 7EJ</vt:lpwstr>
  </property>
  <property fmtid="{D5CDD505-2E9C-101B-9397-08002B2CF9AE}" pid="67" name="SD_OFF_SD_OFF_Phone">
    <vt:lpwstr>+44 (0)28 9032 2861</vt:lpwstr>
  </property>
  <property fmtid="{D5CDD505-2E9C-101B-9397-08002B2CF9AE}" pid="68" name="SD_OFF_SD_OFF_Fax">
    <vt:lpwstr>+44 (0)28 9023 4786</vt:lpwstr>
  </property>
  <property fmtid="{D5CDD505-2E9C-101B-9397-08002B2CF9AE}" pid="69" name="SD_USR_Name">
    <vt:lpwstr>Michael Steele</vt:lpwstr>
  </property>
  <property fmtid="{D5CDD505-2E9C-101B-9397-08002B2CF9AE}" pid="70" name="SD_USR_Title">
    <vt:lpwstr/>
  </property>
  <property fmtid="{D5CDD505-2E9C-101B-9397-08002B2CF9AE}" pid="71" name="SD_USR_DirectPhone">
    <vt:lpwstr>07877122373</vt:lpwstr>
  </property>
  <property fmtid="{D5CDD505-2E9C-101B-9397-08002B2CF9AE}" pid="72" name="SD_USR_DirectFax">
    <vt:lpwstr/>
  </property>
  <property fmtid="{D5CDD505-2E9C-101B-9397-08002B2CF9AE}" pid="73" name="SD_USR_Mobile">
    <vt:lpwstr/>
  </property>
  <property fmtid="{D5CDD505-2E9C-101B-9397-08002B2CF9AE}" pid="74" name="SD_USR_Email">
    <vt:lpwstr>micsteele@deloitte.co.uk</vt:lpwstr>
  </property>
  <property fmtid="{D5CDD505-2E9C-101B-9397-08002B2CF9AE}" pid="75" name="SD_ADR_Address">
    <vt:lpwstr>Belfast</vt:lpwstr>
  </property>
  <property fmtid="{D5CDD505-2E9C-101B-9397-08002B2CF9AE}" pid="76" name="SD_USR_ServiceLine">
    <vt:lpwstr>Corporate Finance</vt:lpwstr>
  </property>
  <property fmtid="{D5CDD505-2E9C-101B-9397-08002B2CF9AE}" pid="77" name="SD_USR_OfficialName">
    <vt:lpwstr>Deloitte MCS Limited</vt:lpwstr>
  </property>
  <property fmtid="{D5CDD505-2E9C-101B-9397-08002B2CF9AE}" pid="78" name="SD_FLD_DisableMinutedTable">
    <vt:lpwstr>False</vt:lpwstr>
  </property>
  <property fmtid="{D5CDD505-2E9C-101B-9397-08002B2CF9AE}" pid="79" name="SD_USR_TeamFacebook">
    <vt:lpwstr>Please select... (if available)</vt:lpwstr>
  </property>
  <property fmtid="{D5CDD505-2E9C-101B-9397-08002B2CF9AE}" pid="80" name="SD_USR_TeamTwitter">
    <vt:lpwstr>Please select... (if available)</vt:lpwstr>
  </property>
  <property fmtid="{D5CDD505-2E9C-101B-9397-08002B2CF9AE}" pid="81" name="SD_USR_TeamBlogs">
    <vt:lpwstr>Please select... (if available)</vt:lpwstr>
  </property>
  <property fmtid="{D5CDD505-2E9C-101B-9397-08002B2CF9AE}" pid="82" name="SD_USR_TeamOther">
    <vt:lpwstr>Please select... (if available)</vt:lpwstr>
  </property>
  <property fmtid="{D5CDD505-2E9C-101B-9397-08002B2CF9AE}" pid="83" name="SD_USR_PersonalTwitter">
    <vt:lpwstr/>
  </property>
  <property fmtid="{D5CDD505-2E9C-101B-9397-08002B2CF9AE}" pid="84" name="SD_USR_PersonalLinkedIn">
    <vt:lpwstr/>
  </property>
  <property fmtid="{D5CDD505-2E9C-101B-9397-08002B2CF9AE}" pid="85" name="DocumentInfoFinished">
    <vt:lpwstr>True</vt:lpwstr>
  </property>
</Properties>
</file>