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handoutMasterIdLst>
    <p:handoutMasterId r:id="rId9"/>
  </p:handoutMasterIdLst>
  <p:sldIdLst>
    <p:sldId id="267" r:id="rId2"/>
    <p:sldId id="268" r:id="rId3"/>
    <p:sldId id="269" r:id="rId4"/>
    <p:sldId id="270" r:id="rId5"/>
    <p:sldId id="271" r:id="rId6"/>
    <p:sldId id="272" r:id="rId7"/>
  </p:sldIdLst>
  <p:sldSz cx="9144000" cy="6858000" type="screen4x3"/>
  <p:notesSz cx="6797675" cy="9928225"/>
  <p:defaultTextStyle>
    <a:defPPr>
      <a:defRPr lang="en-US"/>
    </a:defPPr>
    <a:lvl1pPr marL="0" algn="l" defTabSz="914290" rtl="0" eaLnBrk="1" latinLnBrk="0" hangingPunct="1">
      <a:defRPr sz="1786" kern="1200">
        <a:solidFill>
          <a:schemeClr val="tx1"/>
        </a:solidFill>
        <a:latin typeface="+mn-lt"/>
        <a:ea typeface="+mn-ea"/>
        <a:cs typeface="+mn-cs"/>
      </a:defRPr>
    </a:lvl1pPr>
    <a:lvl2pPr marL="457145" algn="l" defTabSz="914290" rtl="0" eaLnBrk="1" latinLnBrk="0" hangingPunct="1">
      <a:defRPr sz="1786" kern="1200">
        <a:solidFill>
          <a:schemeClr val="tx1"/>
        </a:solidFill>
        <a:latin typeface="+mn-lt"/>
        <a:ea typeface="+mn-ea"/>
        <a:cs typeface="+mn-cs"/>
      </a:defRPr>
    </a:lvl2pPr>
    <a:lvl3pPr marL="914290" algn="l" defTabSz="914290" rtl="0" eaLnBrk="1" latinLnBrk="0" hangingPunct="1">
      <a:defRPr sz="1786" kern="1200">
        <a:solidFill>
          <a:schemeClr val="tx1"/>
        </a:solidFill>
        <a:latin typeface="+mn-lt"/>
        <a:ea typeface="+mn-ea"/>
        <a:cs typeface="+mn-cs"/>
      </a:defRPr>
    </a:lvl3pPr>
    <a:lvl4pPr marL="1371435" algn="l" defTabSz="914290" rtl="0" eaLnBrk="1" latinLnBrk="0" hangingPunct="1">
      <a:defRPr sz="1786" kern="1200">
        <a:solidFill>
          <a:schemeClr val="tx1"/>
        </a:solidFill>
        <a:latin typeface="+mn-lt"/>
        <a:ea typeface="+mn-ea"/>
        <a:cs typeface="+mn-cs"/>
      </a:defRPr>
    </a:lvl4pPr>
    <a:lvl5pPr marL="1828581" algn="l" defTabSz="914290" rtl="0" eaLnBrk="1" latinLnBrk="0" hangingPunct="1">
      <a:defRPr sz="1786" kern="1200">
        <a:solidFill>
          <a:schemeClr val="tx1"/>
        </a:solidFill>
        <a:latin typeface="+mn-lt"/>
        <a:ea typeface="+mn-ea"/>
        <a:cs typeface="+mn-cs"/>
      </a:defRPr>
    </a:lvl5pPr>
    <a:lvl6pPr marL="2285726" algn="l" defTabSz="914290" rtl="0" eaLnBrk="1" latinLnBrk="0" hangingPunct="1">
      <a:defRPr sz="1786" kern="1200">
        <a:solidFill>
          <a:schemeClr val="tx1"/>
        </a:solidFill>
        <a:latin typeface="+mn-lt"/>
        <a:ea typeface="+mn-ea"/>
        <a:cs typeface="+mn-cs"/>
      </a:defRPr>
    </a:lvl6pPr>
    <a:lvl7pPr marL="2742871" algn="l" defTabSz="914290" rtl="0" eaLnBrk="1" latinLnBrk="0" hangingPunct="1">
      <a:defRPr sz="1786" kern="1200">
        <a:solidFill>
          <a:schemeClr val="tx1"/>
        </a:solidFill>
        <a:latin typeface="+mn-lt"/>
        <a:ea typeface="+mn-ea"/>
        <a:cs typeface="+mn-cs"/>
      </a:defRPr>
    </a:lvl7pPr>
    <a:lvl8pPr marL="3200016" algn="l" defTabSz="914290" rtl="0" eaLnBrk="1" latinLnBrk="0" hangingPunct="1">
      <a:defRPr sz="1786" kern="1200">
        <a:solidFill>
          <a:schemeClr val="tx1"/>
        </a:solidFill>
        <a:latin typeface="+mn-lt"/>
        <a:ea typeface="+mn-ea"/>
        <a:cs typeface="+mn-cs"/>
      </a:defRPr>
    </a:lvl8pPr>
    <a:lvl9pPr marL="3657161" algn="l" defTabSz="914290" rtl="0" eaLnBrk="1" latinLnBrk="0" hangingPunct="1">
      <a:defRPr sz="1786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3127">
          <p15:clr>
            <a:srgbClr val="A4A3A4"/>
          </p15:clr>
        </p15:guide>
        <p15:guide id="2" pos="214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8A390"/>
    <a:srgbClr val="006355"/>
    <a:srgbClr val="AF1232"/>
    <a:srgbClr val="B5232C"/>
    <a:srgbClr val="003300"/>
    <a:srgbClr val="006600"/>
    <a:srgbClr val="FFFF99"/>
    <a:srgbClr val="000000"/>
    <a:srgbClr val="CC3300"/>
    <a:srgbClr val="3399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587"/>
    <p:restoredTop sz="90742" autoAdjust="0"/>
  </p:normalViewPr>
  <p:slideViewPr>
    <p:cSldViewPr>
      <p:cViewPr>
        <p:scale>
          <a:sx n="58" d="100"/>
          <a:sy n="58" d="100"/>
        </p:scale>
        <p:origin x="-732" y="-18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>
        <p:scale>
          <a:sx n="90" d="100"/>
          <a:sy n="90" d="100"/>
        </p:scale>
        <p:origin x="-2052" y="1326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E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F704F1A-A0D1-4312-9EAC-9C5CBB9417DE}" type="datetimeFigureOut">
              <a:rPr lang="en-IE" smtClean="0"/>
              <a:pPr/>
              <a:t>01/11/2016</a:t>
            </a:fld>
            <a:endParaRPr lang="en-I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36DEF2D-B4B7-403C-9F6B-C25E7DE4DDF5}" type="slidenum">
              <a:rPr lang="en-IE" smtClean="0"/>
              <a:pPr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79149699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97FC482-E63A-431B-9B13-88D302A2062E}" type="datetimeFigureOut">
              <a:rPr lang="en-GB" smtClean="0"/>
              <a:pPr/>
              <a:t>01/11/2016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1425"/>
            <a:ext cx="4464050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77958"/>
            <a:ext cx="5438140" cy="3909239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FC66F0E-AC12-49F9-9116-21BEAABDE96E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303793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653064" rtl="0" eaLnBrk="1" latinLnBrk="0" hangingPunct="1">
      <a:defRPr sz="857" kern="1200">
        <a:solidFill>
          <a:schemeClr val="tx1"/>
        </a:solidFill>
        <a:latin typeface="+mn-lt"/>
        <a:ea typeface="+mn-ea"/>
        <a:cs typeface="+mn-cs"/>
      </a:defRPr>
    </a:lvl1pPr>
    <a:lvl2pPr marL="326532" algn="l" defTabSz="653064" rtl="0" eaLnBrk="1" latinLnBrk="0" hangingPunct="1">
      <a:defRPr sz="857" kern="1200">
        <a:solidFill>
          <a:schemeClr val="tx1"/>
        </a:solidFill>
        <a:latin typeface="+mn-lt"/>
        <a:ea typeface="+mn-ea"/>
        <a:cs typeface="+mn-cs"/>
      </a:defRPr>
    </a:lvl2pPr>
    <a:lvl3pPr marL="653064" algn="l" defTabSz="653064" rtl="0" eaLnBrk="1" latinLnBrk="0" hangingPunct="1">
      <a:defRPr sz="857" kern="1200">
        <a:solidFill>
          <a:schemeClr val="tx1"/>
        </a:solidFill>
        <a:latin typeface="+mn-lt"/>
        <a:ea typeface="+mn-ea"/>
        <a:cs typeface="+mn-cs"/>
      </a:defRPr>
    </a:lvl3pPr>
    <a:lvl4pPr marL="979597" algn="l" defTabSz="653064" rtl="0" eaLnBrk="1" latinLnBrk="0" hangingPunct="1">
      <a:defRPr sz="857" kern="1200">
        <a:solidFill>
          <a:schemeClr val="tx1"/>
        </a:solidFill>
        <a:latin typeface="+mn-lt"/>
        <a:ea typeface="+mn-ea"/>
        <a:cs typeface="+mn-cs"/>
      </a:defRPr>
    </a:lvl4pPr>
    <a:lvl5pPr marL="1306129" algn="l" defTabSz="653064" rtl="0" eaLnBrk="1" latinLnBrk="0" hangingPunct="1">
      <a:defRPr sz="857" kern="1200">
        <a:solidFill>
          <a:schemeClr val="tx1"/>
        </a:solidFill>
        <a:latin typeface="+mn-lt"/>
        <a:ea typeface="+mn-ea"/>
        <a:cs typeface="+mn-cs"/>
      </a:defRPr>
    </a:lvl5pPr>
    <a:lvl6pPr marL="1632661" algn="l" defTabSz="653064" rtl="0" eaLnBrk="1" latinLnBrk="0" hangingPunct="1">
      <a:defRPr sz="857" kern="1200">
        <a:solidFill>
          <a:schemeClr val="tx1"/>
        </a:solidFill>
        <a:latin typeface="+mn-lt"/>
        <a:ea typeface="+mn-ea"/>
        <a:cs typeface="+mn-cs"/>
      </a:defRPr>
    </a:lvl6pPr>
    <a:lvl7pPr marL="1959193" algn="l" defTabSz="653064" rtl="0" eaLnBrk="1" latinLnBrk="0" hangingPunct="1">
      <a:defRPr sz="857" kern="1200">
        <a:solidFill>
          <a:schemeClr val="tx1"/>
        </a:solidFill>
        <a:latin typeface="+mn-lt"/>
        <a:ea typeface="+mn-ea"/>
        <a:cs typeface="+mn-cs"/>
      </a:defRPr>
    </a:lvl7pPr>
    <a:lvl8pPr marL="2285726" algn="l" defTabSz="653064" rtl="0" eaLnBrk="1" latinLnBrk="0" hangingPunct="1">
      <a:defRPr sz="857" kern="1200">
        <a:solidFill>
          <a:schemeClr val="tx1"/>
        </a:solidFill>
        <a:latin typeface="+mn-lt"/>
        <a:ea typeface="+mn-ea"/>
        <a:cs typeface="+mn-cs"/>
      </a:defRPr>
    </a:lvl8pPr>
    <a:lvl9pPr marL="2612258" algn="l" defTabSz="653064" rtl="0" eaLnBrk="1" latinLnBrk="0" hangingPunct="1">
      <a:defRPr sz="857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C66F0E-AC12-49F9-9116-21BEAABDE96E}" type="slidenum">
              <a:rPr lang="en-GB" smtClean="0"/>
              <a:pPr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699903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651" y="6206452"/>
            <a:ext cx="2520280" cy="45547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>
            <a:lvl1pPr algn="ctr">
              <a:defRPr>
                <a:solidFill>
                  <a:srgbClr val="AF1232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IE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rgbClr val="78A390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1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3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5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I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C5CD9C9-216E-4324-BFBB-67760440E791}" type="slidenum">
              <a:rPr lang="en-IE" smtClean="0"/>
              <a:pPr/>
              <a:t>‹#›</a:t>
            </a:fld>
            <a:endParaRPr lang="en-IE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6149" y="473281"/>
            <a:ext cx="1060651" cy="74571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651" y="6206452"/>
            <a:ext cx="2520280" cy="45547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>
                <a:solidFill>
                  <a:srgbClr val="78A390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IE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C5CD9C9-216E-4324-BFBB-67760440E791}" type="slidenum">
              <a:rPr lang="en-IE" smtClean="0"/>
              <a:pPr/>
              <a:t>‹#›</a:t>
            </a:fld>
            <a:endParaRPr lang="en-IE" dirty="0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6149" y="473281"/>
            <a:ext cx="1060651" cy="745714"/>
          </a:xfrm>
          <a:prstGeom prst="rect">
            <a:avLst/>
          </a:prstGeom>
        </p:spPr>
      </p:pic>
      <p:cxnSp>
        <p:nvCxnSpPr>
          <p:cNvPr id="8" name="Straight Connector 7"/>
          <p:cNvCxnSpPr/>
          <p:nvPr userDrawn="1"/>
        </p:nvCxnSpPr>
        <p:spPr>
          <a:xfrm>
            <a:off x="457200" y="1412776"/>
            <a:ext cx="8223451" cy="0"/>
          </a:xfrm>
          <a:prstGeom prst="line">
            <a:avLst/>
          </a:prstGeom>
          <a:ln w="12700">
            <a:solidFill>
              <a:srgbClr val="AF123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0" y="0"/>
            <a:ext cx="9144000" cy="5983617"/>
          </a:xfrm>
          <a:prstGeom prst="rect">
            <a:avLst/>
          </a:prstGeom>
          <a:solidFill>
            <a:srgbClr val="00635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5314" tIns="32657" rIns="65314" bIns="32657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276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651" y="6206452"/>
            <a:ext cx="2520280" cy="455472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C5CD9C9-216E-4324-BFBB-67760440E791}" type="slidenum">
              <a:rPr lang="en-IE" smtClean="0"/>
              <a:pPr/>
              <a:t>‹#›</a:t>
            </a:fld>
            <a:endParaRPr lang="en-IE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0462" y="2348880"/>
            <a:ext cx="2443076" cy="17176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66036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 rotWithShape="1">
          <a:blip r:embed="rId2">
            <a:alphaModFix amt="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749"/>
          <a:stretch/>
        </p:blipFill>
        <p:spPr>
          <a:xfrm>
            <a:off x="0" y="0"/>
            <a:ext cx="9144000" cy="598361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651" y="6206452"/>
            <a:ext cx="2520280" cy="455472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C5CD9C9-216E-4324-BFBB-67760440E791}" type="slidenum">
              <a:rPr lang="en-IE" smtClean="0"/>
              <a:pPr/>
              <a:t>‹#›</a:t>
            </a:fld>
            <a:endParaRPr lang="en-IE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0" y="468577"/>
            <a:ext cx="1060651" cy="7457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63987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 rotWithShape="1">
          <a:blip r:embed="rId2">
            <a:alphaModFix amt="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749"/>
          <a:stretch/>
        </p:blipFill>
        <p:spPr>
          <a:xfrm>
            <a:off x="0" y="0"/>
            <a:ext cx="9144000" cy="598361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651" y="6206452"/>
            <a:ext cx="2520280" cy="455472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C5CD9C9-216E-4324-BFBB-67760440E791}" type="slidenum">
              <a:rPr lang="en-IE" smtClean="0"/>
              <a:pPr/>
              <a:t>‹#›</a:t>
            </a:fld>
            <a:endParaRPr lang="en-IE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0" y="468577"/>
            <a:ext cx="1060651" cy="7457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47590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 rotWithShape="1">
          <a:blip r:embed="rId2">
            <a:alphaModFix amt="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749"/>
          <a:stretch/>
        </p:blipFill>
        <p:spPr>
          <a:xfrm>
            <a:off x="0" y="0"/>
            <a:ext cx="9144000" cy="598361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651" y="6206452"/>
            <a:ext cx="2520280" cy="455472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C5CD9C9-216E-4324-BFBB-67760440E791}" type="slidenum">
              <a:rPr lang="en-IE" smtClean="0"/>
              <a:pPr/>
              <a:t>‹#›</a:t>
            </a:fld>
            <a:endParaRPr lang="en-IE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0" y="468577"/>
            <a:ext cx="1060651" cy="7457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71236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0" y="0"/>
            <a:ext cx="9144000" cy="5983617"/>
          </a:xfrm>
          <a:prstGeom prst="rect">
            <a:avLst/>
          </a:prstGeom>
          <a:solidFill>
            <a:srgbClr val="AF12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5314" tIns="32657" rIns="65314" bIns="32657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276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651" y="6206452"/>
            <a:ext cx="2520280" cy="45547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I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4410174"/>
          </a:xfrm>
        </p:spPr>
        <p:txBody>
          <a:bodyPr/>
          <a:lstStyle>
            <a:lvl1pPr>
              <a:defRPr sz="2800">
                <a:solidFill>
                  <a:schemeClr val="bg1"/>
                </a:solidFill>
              </a:defRPr>
            </a:lvl1pPr>
            <a:lvl2pPr>
              <a:defRPr sz="2400">
                <a:solidFill>
                  <a:schemeClr val="bg1"/>
                </a:solidFill>
              </a:defRPr>
            </a:lvl2pPr>
            <a:lvl3pPr>
              <a:defRPr sz="2000">
                <a:solidFill>
                  <a:schemeClr val="bg1"/>
                </a:solidFill>
              </a:defRPr>
            </a:lvl3pPr>
            <a:lvl4pPr>
              <a:defRPr sz="1600">
                <a:solidFill>
                  <a:schemeClr val="bg1"/>
                </a:solidFill>
              </a:defRPr>
            </a:lvl4pPr>
            <a:lvl5pPr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C5CD9C9-216E-4324-BFBB-67760440E791}" type="slidenum">
              <a:rPr lang="en-IE" smtClean="0"/>
              <a:pPr/>
              <a:t>‹#›</a:t>
            </a:fld>
            <a:endParaRPr lang="en-IE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0" y="468577"/>
            <a:ext cx="1060651" cy="745714"/>
          </a:xfrm>
          <a:prstGeom prst="rect">
            <a:avLst/>
          </a:prstGeom>
        </p:spPr>
      </p:pic>
      <p:cxnSp>
        <p:nvCxnSpPr>
          <p:cNvPr id="5" name="Straight Connector 4"/>
          <p:cNvCxnSpPr/>
          <p:nvPr userDrawn="1"/>
        </p:nvCxnSpPr>
        <p:spPr>
          <a:xfrm>
            <a:off x="457200" y="1412776"/>
            <a:ext cx="8223451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0" y="0"/>
            <a:ext cx="9144000" cy="5983617"/>
          </a:xfrm>
          <a:prstGeom prst="rect">
            <a:avLst/>
          </a:prstGeom>
          <a:solidFill>
            <a:srgbClr val="78A39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5314" tIns="32657" rIns="65314" bIns="32657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276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651" y="6206452"/>
            <a:ext cx="2520280" cy="45547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C5CD9C9-216E-4324-BFBB-67760440E791}" type="slidenum">
              <a:rPr lang="en-IE" smtClean="0"/>
              <a:pPr/>
              <a:t>‹#›</a:t>
            </a:fld>
            <a:endParaRPr lang="en-IE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0" y="468577"/>
            <a:ext cx="1060651" cy="745714"/>
          </a:xfrm>
          <a:prstGeom prst="rect">
            <a:avLst/>
          </a:prstGeom>
        </p:spPr>
      </p:pic>
      <p:cxnSp>
        <p:nvCxnSpPr>
          <p:cNvPr id="11" name="Straight Connector 10"/>
          <p:cNvCxnSpPr/>
          <p:nvPr userDrawn="1"/>
        </p:nvCxnSpPr>
        <p:spPr>
          <a:xfrm>
            <a:off x="457200" y="1412776"/>
            <a:ext cx="8223451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4410174"/>
          </a:xfrm>
        </p:spPr>
        <p:txBody>
          <a:bodyPr/>
          <a:lstStyle>
            <a:lvl1pPr>
              <a:defRPr sz="2800">
                <a:solidFill>
                  <a:schemeClr val="bg1"/>
                </a:solidFill>
              </a:defRPr>
            </a:lvl1pPr>
            <a:lvl2pPr>
              <a:defRPr sz="2400">
                <a:solidFill>
                  <a:schemeClr val="bg1"/>
                </a:solidFill>
              </a:defRPr>
            </a:lvl2pPr>
            <a:lvl3pPr>
              <a:defRPr sz="2000">
                <a:solidFill>
                  <a:schemeClr val="bg1"/>
                </a:solidFill>
              </a:defRPr>
            </a:lvl3pPr>
            <a:lvl4pPr>
              <a:defRPr sz="1600">
                <a:solidFill>
                  <a:schemeClr val="bg1"/>
                </a:solidFill>
              </a:defRPr>
            </a:lvl4pPr>
            <a:lvl5pPr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18194848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0" y="0"/>
            <a:ext cx="9144000" cy="5983617"/>
          </a:xfrm>
          <a:prstGeom prst="rect">
            <a:avLst/>
          </a:prstGeom>
          <a:solidFill>
            <a:srgbClr val="00635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5314" tIns="32657" rIns="65314" bIns="32657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276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651" y="6206452"/>
            <a:ext cx="2520280" cy="45547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C5CD9C9-216E-4324-BFBB-67760440E791}" type="slidenum">
              <a:rPr lang="en-IE" smtClean="0"/>
              <a:pPr/>
              <a:t>‹#›</a:t>
            </a:fld>
            <a:endParaRPr lang="en-IE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0" y="468577"/>
            <a:ext cx="1060651" cy="745714"/>
          </a:xfrm>
          <a:prstGeom prst="rect">
            <a:avLst/>
          </a:prstGeom>
        </p:spPr>
      </p:pic>
      <p:cxnSp>
        <p:nvCxnSpPr>
          <p:cNvPr id="11" name="Straight Connector 10"/>
          <p:cNvCxnSpPr/>
          <p:nvPr userDrawn="1"/>
        </p:nvCxnSpPr>
        <p:spPr>
          <a:xfrm>
            <a:off x="457200" y="1412776"/>
            <a:ext cx="8223451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4410174"/>
          </a:xfrm>
        </p:spPr>
        <p:txBody>
          <a:bodyPr/>
          <a:lstStyle>
            <a:lvl1pPr>
              <a:defRPr sz="2800">
                <a:solidFill>
                  <a:schemeClr val="bg1"/>
                </a:solidFill>
              </a:defRPr>
            </a:lvl1pPr>
            <a:lvl2pPr>
              <a:defRPr sz="2400">
                <a:solidFill>
                  <a:schemeClr val="bg1"/>
                </a:solidFill>
              </a:defRPr>
            </a:lvl2pPr>
            <a:lvl3pPr>
              <a:defRPr sz="2000">
                <a:solidFill>
                  <a:schemeClr val="bg1"/>
                </a:solidFill>
              </a:defRPr>
            </a:lvl3pPr>
            <a:lvl4pPr>
              <a:defRPr sz="1600">
                <a:solidFill>
                  <a:schemeClr val="bg1"/>
                </a:solidFill>
              </a:defRPr>
            </a:lvl4pPr>
            <a:lvl5pPr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8882480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651" y="6206452"/>
            <a:ext cx="2520280" cy="45547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>
                <a:solidFill>
                  <a:srgbClr val="78A390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IE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C5CD9C9-216E-4324-BFBB-67760440E791}" type="slidenum">
              <a:rPr lang="en-IE" smtClean="0"/>
              <a:pPr/>
              <a:t>‹#›</a:t>
            </a:fld>
            <a:endParaRPr lang="en-IE" dirty="0"/>
          </a:p>
        </p:txBody>
      </p:sp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431542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 dirty="0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6149" y="473281"/>
            <a:ext cx="1060651" cy="745714"/>
          </a:xfrm>
          <a:prstGeom prst="rect">
            <a:avLst/>
          </a:prstGeom>
        </p:spPr>
      </p:pic>
      <p:cxnSp>
        <p:nvCxnSpPr>
          <p:cNvPr id="8" name="Straight Connector 7"/>
          <p:cNvCxnSpPr/>
          <p:nvPr userDrawn="1"/>
        </p:nvCxnSpPr>
        <p:spPr>
          <a:xfrm>
            <a:off x="457200" y="1412776"/>
            <a:ext cx="8223451" cy="0"/>
          </a:xfrm>
          <a:prstGeom prst="line">
            <a:avLst/>
          </a:prstGeom>
          <a:ln w="12700">
            <a:solidFill>
              <a:srgbClr val="AF123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652712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651" y="6206452"/>
            <a:ext cx="2520280" cy="45547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>
                <a:solidFill>
                  <a:srgbClr val="78A390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IE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269385"/>
          </a:xfrm>
        </p:spPr>
        <p:txBody>
          <a:bodyPr/>
          <a:lstStyle>
            <a:lvl1pPr>
              <a:defRPr sz="2786"/>
            </a:lvl1pPr>
            <a:lvl2pPr>
              <a:defRPr sz="2429"/>
            </a:lvl2pPr>
            <a:lvl3pPr>
              <a:defRPr sz="2000"/>
            </a:lvl3pPr>
            <a:lvl4pPr>
              <a:defRPr sz="1786"/>
            </a:lvl4pPr>
            <a:lvl5pPr>
              <a:defRPr sz="1786"/>
            </a:lvl5pPr>
            <a:lvl6pPr>
              <a:defRPr sz="1786"/>
            </a:lvl6pPr>
            <a:lvl7pPr>
              <a:defRPr sz="1786"/>
            </a:lvl7pPr>
            <a:lvl8pPr>
              <a:defRPr sz="1786"/>
            </a:lvl8pPr>
            <a:lvl9pPr>
              <a:defRPr sz="1786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269385"/>
          </a:xfrm>
        </p:spPr>
        <p:txBody>
          <a:bodyPr/>
          <a:lstStyle>
            <a:lvl1pPr>
              <a:defRPr sz="2786"/>
            </a:lvl1pPr>
            <a:lvl2pPr>
              <a:defRPr sz="2429"/>
            </a:lvl2pPr>
            <a:lvl3pPr>
              <a:defRPr sz="2000"/>
            </a:lvl3pPr>
            <a:lvl4pPr>
              <a:defRPr sz="1786"/>
            </a:lvl4pPr>
            <a:lvl5pPr>
              <a:defRPr sz="1786"/>
            </a:lvl5pPr>
            <a:lvl6pPr>
              <a:defRPr sz="1786"/>
            </a:lvl6pPr>
            <a:lvl7pPr>
              <a:defRPr sz="1786"/>
            </a:lvl7pPr>
            <a:lvl8pPr>
              <a:defRPr sz="1786"/>
            </a:lvl8pPr>
            <a:lvl9pPr>
              <a:defRPr sz="1786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C5CD9C9-216E-4324-BFBB-67760440E791}" type="slidenum">
              <a:rPr lang="en-IE" smtClean="0"/>
              <a:pPr/>
              <a:t>‹#›</a:t>
            </a:fld>
            <a:endParaRPr lang="en-IE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6149" y="473281"/>
            <a:ext cx="1060651" cy="745714"/>
          </a:xfrm>
          <a:prstGeom prst="rect">
            <a:avLst/>
          </a:prstGeom>
        </p:spPr>
      </p:pic>
      <p:cxnSp>
        <p:nvCxnSpPr>
          <p:cNvPr id="10" name="Straight Connector 9"/>
          <p:cNvCxnSpPr/>
          <p:nvPr userDrawn="1"/>
        </p:nvCxnSpPr>
        <p:spPr>
          <a:xfrm>
            <a:off x="457200" y="1412776"/>
            <a:ext cx="8223451" cy="0"/>
          </a:xfrm>
          <a:prstGeom prst="line">
            <a:avLst/>
          </a:prstGeom>
          <a:ln w="12700">
            <a:solidFill>
              <a:srgbClr val="AF123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7638932" y="6052149"/>
            <a:ext cx="294696" cy="805851"/>
          </a:xfrm>
          <a:prstGeom prst="rect">
            <a:avLst/>
          </a:prstGeom>
          <a:solidFill>
            <a:srgbClr val="78A39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5314" tIns="32657" rIns="65314" bIns="32657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276"/>
          </a:p>
        </p:txBody>
      </p:sp>
      <p:sp>
        <p:nvSpPr>
          <p:cNvPr id="11" name="Rectangle 10"/>
          <p:cNvSpPr/>
          <p:nvPr/>
        </p:nvSpPr>
        <p:spPr>
          <a:xfrm>
            <a:off x="8018097" y="6052149"/>
            <a:ext cx="1125903" cy="805851"/>
          </a:xfrm>
          <a:prstGeom prst="rect">
            <a:avLst/>
          </a:prstGeom>
          <a:solidFill>
            <a:srgbClr val="00635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5314" tIns="32657" rIns="65314" bIns="32657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276"/>
          </a:p>
        </p:txBody>
      </p:sp>
      <p:sp>
        <p:nvSpPr>
          <p:cNvPr id="7" name="Rectangle 6"/>
          <p:cNvSpPr/>
          <p:nvPr/>
        </p:nvSpPr>
        <p:spPr>
          <a:xfrm>
            <a:off x="0" y="6052149"/>
            <a:ext cx="7560897" cy="805851"/>
          </a:xfrm>
          <a:prstGeom prst="rect">
            <a:avLst/>
          </a:prstGeom>
          <a:solidFill>
            <a:srgbClr val="AF12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5314" tIns="32657" rIns="65314" bIns="32657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276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651" y="6206452"/>
            <a:ext cx="2520280" cy="455472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128016" tIns="64008" rIns="128016" bIns="64008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IE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315424"/>
          </a:xfrm>
          <a:prstGeom prst="rect">
            <a:avLst/>
          </a:prstGeom>
        </p:spPr>
        <p:txBody>
          <a:bodyPr vert="horz" lIns="128016" tIns="64008" rIns="128016" bIns="64008" rtlCol="0">
            <a:normAutofit/>
          </a:bodyPr>
          <a:lstStyle/>
          <a:p>
            <a:pPr lvl="0"/>
            <a:r>
              <a:rPr lang="en-US" dirty="0" smtClean="0"/>
              <a:t>Click to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I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 vert="horz" lIns="128016" tIns="64008" rIns="128016" bIns="64008" rtlCol="0" anchor="ctr"/>
          <a:lstStyle>
            <a:lvl1pPr algn="r">
              <a:defRPr sz="1214">
                <a:solidFill>
                  <a:schemeClr val="bg1"/>
                </a:solidFill>
              </a:defRPr>
            </a:lvl1pPr>
          </a:lstStyle>
          <a:p>
            <a:fld id="{0C5CD9C9-216E-4324-BFBB-67760440E791}" type="slidenum">
              <a:rPr lang="en-IE" smtClean="0"/>
              <a:pPr/>
              <a:t>‹#›</a:t>
            </a:fld>
            <a:endParaRPr lang="en-IE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5" r:id="rId2"/>
    <p:sldLayoutId id="2147483666" r:id="rId3"/>
    <p:sldLayoutId id="2147483667" r:id="rId4"/>
    <p:sldLayoutId id="2147483650" r:id="rId5"/>
    <p:sldLayoutId id="2147483663" r:id="rId6"/>
    <p:sldLayoutId id="2147483664" r:id="rId7"/>
    <p:sldLayoutId id="2147483661" r:id="rId8"/>
    <p:sldLayoutId id="2147483652" r:id="rId9"/>
    <p:sldLayoutId id="2147483654" r:id="rId10"/>
    <p:sldLayoutId id="2147483662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914418" rtl="0" eaLnBrk="1" latinLnBrk="0" hangingPunct="1">
        <a:spcBef>
          <a:spcPct val="0"/>
        </a:spcBef>
        <a:buNone/>
        <a:defRPr sz="3200" b="1" kern="1200">
          <a:solidFill>
            <a:srgbClr val="AF1232"/>
          </a:solidFill>
          <a:latin typeface="Arial" charset="0"/>
          <a:ea typeface="Arial" charset="0"/>
          <a:cs typeface="Arial" charset="0"/>
        </a:defRPr>
      </a:lvl1pPr>
    </p:titleStyle>
    <p:bodyStyle>
      <a:lvl1pPr marL="342907" indent="-342907" algn="l" defTabSz="914418" rtl="0" eaLnBrk="1" latinLnBrk="0" hangingPunct="1">
        <a:spcBef>
          <a:spcPct val="20000"/>
        </a:spcBef>
        <a:buFont typeface="Arial" pitchFamily="34" charset="0"/>
        <a:buChar char="•"/>
        <a:defRPr sz="3214" kern="1200">
          <a:solidFill>
            <a:schemeClr val="tx1"/>
          </a:solidFill>
          <a:latin typeface="Arial" charset="0"/>
          <a:ea typeface="Arial" charset="0"/>
          <a:cs typeface="Arial" charset="0"/>
        </a:defRPr>
      </a:lvl1pPr>
      <a:lvl2pPr marL="742965" indent="-285756" algn="l" defTabSz="914418" rtl="0" eaLnBrk="1" latinLnBrk="0" hangingPunct="1">
        <a:spcBef>
          <a:spcPct val="20000"/>
        </a:spcBef>
        <a:buFont typeface="Arial" pitchFamily="34" charset="0"/>
        <a:buChar char="–"/>
        <a:defRPr sz="2786" kern="1200">
          <a:solidFill>
            <a:schemeClr val="tx1"/>
          </a:solidFill>
          <a:latin typeface="Arial" charset="0"/>
          <a:ea typeface="Arial" charset="0"/>
          <a:cs typeface="Arial" charset="0"/>
        </a:defRPr>
      </a:lvl2pPr>
      <a:lvl3pPr marL="1143023" indent="-228605" algn="l" defTabSz="914418" rtl="0" eaLnBrk="1" latinLnBrk="0" hangingPunct="1">
        <a:spcBef>
          <a:spcPct val="20000"/>
        </a:spcBef>
        <a:buFont typeface="Arial" pitchFamily="34" charset="0"/>
        <a:buChar char="•"/>
        <a:defRPr sz="2429" kern="1200">
          <a:solidFill>
            <a:schemeClr val="tx1"/>
          </a:solidFill>
          <a:latin typeface="Arial" charset="0"/>
          <a:ea typeface="Arial" charset="0"/>
          <a:cs typeface="Arial" charset="0"/>
        </a:defRPr>
      </a:lvl3pPr>
      <a:lvl4pPr marL="1600232" indent="-228605" algn="l" defTabSz="914418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Arial" charset="0"/>
          <a:ea typeface="Arial" charset="0"/>
          <a:cs typeface="Arial" charset="0"/>
        </a:defRPr>
      </a:lvl4pPr>
      <a:lvl5pPr marL="2057441" indent="-228605" algn="l" defTabSz="914418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Arial" charset="0"/>
          <a:ea typeface="Arial" charset="0"/>
          <a:cs typeface="Arial" charset="0"/>
        </a:defRPr>
      </a:lvl5pPr>
      <a:lvl6pPr marL="2514650" indent="-228605" algn="l" defTabSz="914418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59" indent="-228605" algn="l" defTabSz="914418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69" indent="-228605" algn="l" defTabSz="914418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78" indent="-228605" algn="l" defTabSz="914418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18" rtl="0" eaLnBrk="1" latinLnBrk="0" hangingPunct="1">
        <a:defRPr sz="1786" kern="1200">
          <a:solidFill>
            <a:schemeClr val="tx1"/>
          </a:solidFill>
          <a:latin typeface="+mn-lt"/>
          <a:ea typeface="+mn-ea"/>
          <a:cs typeface="+mn-cs"/>
        </a:defRPr>
      </a:lvl1pPr>
      <a:lvl2pPr marL="457209" algn="l" defTabSz="914418" rtl="0" eaLnBrk="1" latinLnBrk="0" hangingPunct="1">
        <a:defRPr sz="1786" kern="1200">
          <a:solidFill>
            <a:schemeClr val="tx1"/>
          </a:solidFill>
          <a:latin typeface="+mn-lt"/>
          <a:ea typeface="+mn-ea"/>
          <a:cs typeface="+mn-cs"/>
        </a:defRPr>
      </a:lvl2pPr>
      <a:lvl3pPr marL="914418" algn="l" defTabSz="914418" rtl="0" eaLnBrk="1" latinLnBrk="0" hangingPunct="1">
        <a:defRPr sz="1786" kern="1200">
          <a:solidFill>
            <a:schemeClr val="tx1"/>
          </a:solidFill>
          <a:latin typeface="+mn-lt"/>
          <a:ea typeface="+mn-ea"/>
          <a:cs typeface="+mn-cs"/>
        </a:defRPr>
      </a:lvl3pPr>
      <a:lvl4pPr marL="1371627" algn="l" defTabSz="914418" rtl="0" eaLnBrk="1" latinLnBrk="0" hangingPunct="1">
        <a:defRPr sz="1786" kern="1200">
          <a:solidFill>
            <a:schemeClr val="tx1"/>
          </a:solidFill>
          <a:latin typeface="+mn-lt"/>
          <a:ea typeface="+mn-ea"/>
          <a:cs typeface="+mn-cs"/>
        </a:defRPr>
      </a:lvl4pPr>
      <a:lvl5pPr marL="1828837" algn="l" defTabSz="914418" rtl="0" eaLnBrk="1" latinLnBrk="0" hangingPunct="1">
        <a:defRPr sz="1786" kern="1200">
          <a:solidFill>
            <a:schemeClr val="tx1"/>
          </a:solidFill>
          <a:latin typeface="+mn-lt"/>
          <a:ea typeface="+mn-ea"/>
          <a:cs typeface="+mn-cs"/>
        </a:defRPr>
      </a:lvl5pPr>
      <a:lvl6pPr marL="2286046" algn="l" defTabSz="914418" rtl="0" eaLnBrk="1" latinLnBrk="0" hangingPunct="1">
        <a:defRPr sz="1786" kern="1200">
          <a:solidFill>
            <a:schemeClr val="tx1"/>
          </a:solidFill>
          <a:latin typeface="+mn-lt"/>
          <a:ea typeface="+mn-ea"/>
          <a:cs typeface="+mn-cs"/>
        </a:defRPr>
      </a:lvl6pPr>
      <a:lvl7pPr marL="2743255" algn="l" defTabSz="914418" rtl="0" eaLnBrk="1" latinLnBrk="0" hangingPunct="1">
        <a:defRPr sz="1786" kern="1200">
          <a:solidFill>
            <a:schemeClr val="tx1"/>
          </a:solidFill>
          <a:latin typeface="+mn-lt"/>
          <a:ea typeface="+mn-ea"/>
          <a:cs typeface="+mn-cs"/>
        </a:defRPr>
      </a:lvl7pPr>
      <a:lvl8pPr marL="3200464" algn="l" defTabSz="914418" rtl="0" eaLnBrk="1" latinLnBrk="0" hangingPunct="1">
        <a:defRPr sz="1786" kern="1200">
          <a:solidFill>
            <a:schemeClr val="tx1"/>
          </a:solidFill>
          <a:latin typeface="+mn-lt"/>
          <a:ea typeface="+mn-ea"/>
          <a:cs typeface="+mn-cs"/>
        </a:defRPr>
      </a:lvl8pPr>
      <a:lvl9pPr marL="3657673" algn="l" defTabSz="914418" rtl="0" eaLnBrk="1" latinLnBrk="0" hangingPunct="1">
        <a:defRPr sz="1786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alphaModFix amt="3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547" b="-1"/>
          <a:stretch/>
        </p:blipFill>
        <p:spPr>
          <a:xfrm>
            <a:off x="0" y="0"/>
            <a:ext cx="9144000" cy="5997576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5CD9C9-216E-4324-BFBB-67760440E791}" type="slidenum">
              <a:rPr lang="en-IE" smtClean="0"/>
              <a:pPr/>
              <a:t>1</a:t>
            </a:fld>
            <a:endParaRPr lang="en-IE" dirty="0"/>
          </a:p>
        </p:txBody>
      </p:sp>
      <p:sp>
        <p:nvSpPr>
          <p:cNvPr id="13" name="TextBox 12"/>
          <p:cNvSpPr txBox="1"/>
          <p:nvPr/>
        </p:nvSpPr>
        <p:spPr>
          <a:xfrm>
            <a:off x="539552" y="2741439"/>
            <a:ext cx="8280920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4000" b="1" dirty="0" smtClean="0">
                <a:solidFill>
                  <a:srgbClr val="AF1232"/>
                </a:solidFill>
                <a:latin typeface="Arial" charset="0"/>
                <a:ea typeface="Arial" charset="0"/>
                <a:cs typeface="Arial" charset="0"/>
              </a:rPr>
              <a:t>Service Provider Perspective</a:t>
            </a:r>
            <a:endParaRPr lang="en-US" sz="4000" b="1" dirty="0">
              <a:solidFill>
                <a:srgbClr val="AF1232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39552" y="4388331"/>
            <a:ext cx="4939193" cy="135421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2400" dirty="0">
                <a:solidFill>
                  <a:srgbClr val="006355"/>
                </a:solidFill>
                <a:latin typeface="Arial" charset="0"/>
                <a:ea typeface="Arial" charset="0"/>
                <a:cs typeface="Arial" charset="0"/>
              </a:rPr>
              <a:t>b</a:t>
            </a:r>
            <a:r>
              <a:rPr lang="en-US" sz="2400" dirty="0" smtClean="0">
                <a:solidFill>
                  <a:srgbClr val="006355"/>
                </a:solidFill>
                <a:latin typeface="Arial" charset="0"/>
                <a:ea typeface="Arial" charset="0"/>
                <a:cs typeface="Arial" charset="0"/>
              </a:rPr>
              <a:t>y Dr. Valerie Walshe, </a:t>
            </a:r>
          </a:p>
          <a:p>
            <a:r>
              <a:rPr lang="en-US" sz="2400" dirty="0" smtClean="0">
                <a:solidFill>
                  <a:srgbClr val="006355"/>
                </a:solidFill>
                <a:latin typeface="Arial" charset="0"/>
                <a:ea typeface="Arial" charset="0"/>
                <a:cs typeface="Arial" charset="0"/>
              </a:rPr>
              <a:t>Senior Economist</a:t>
            </a:r>
          </a:p>
          <a:p>
            <a:endParaRPr lang="en-US" sz="2000" dirty="0">
              <a:solidFill>
                <a:srgbClr val="006355"/>
              </a:solidFill>
              <a:latin typeface="Arial" charset="0"/>
              <a:ea typeface="Arial" charset="0"/>
              <a:cs typeface="Arial" charset="0"/>
            </a:endParaRPr>
          </a:p>
          <a:p>
            <a:r>
              <a:rPr lang="en-US" sz="2000" dirty="0" smtClean="0">
                <a:solidFill>
                  <a:srgbClr val="006355"/>
                </a:solidFill>
                <a:latin typeface="Arial" charset="0"/>
                <a:ea typeface="Arial" charset="0"/>
                <a:cs typeface="Arial" charset="0"/>
              </a:rPr>
              <a:t>10</a:t>
            </a:r>
            <a:r>
              <a:rPr lang="en-US" sz="2000" baseline="30000" dirty="0" smtClean="0">
                <a:solidFill>
                  <a:srgbClr val="006355"/>
                </a:solidFill>
                <a:latin typeface="Arial" charset="0"/>
                <a:ea typeface="Arial" charset="0"/>
                <a:cs typeface="Arial" charset="0"/>
              </a:rPr>
              <a:t>th</a:t>
            </a:r>
            <a:r>
              <a:rPr lang="en-US" sz="2000" dirty="0" smtClean="0">
                <a:solidFill>
                  <a:srgbClr val="006355"/>
                </a:solidFill>
                <a:latin typeface="Arial" charset="0"/>
                <a:ea typeface="Arial" charset="0"/>
                <a:cs typeface="Arial" charset="0"/>
              </a:rPr>
              <a:t> November 2016</a:t>
            </a:r>
            <a:endParaRPr lang="en-US" sz="2000" dirty="0">
              <a:solidFill>
                <a:srgbClr val="006355"/>
              </a:solidFill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15881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851104" cy="1143000"/>
          </a:xfrm>
        </p:spPr>
        <p:txBody>
          <a:bodyPr>
            <a:normAutofit/>
          </a:bodyPr>
          <a:lstStyle/>
          <a:p>
            <a:r>
              <a:rPr lang="en-IE" sz="4400" b="1" dirty="0" smtClean="0"/>
              <a:t>Content</a:t>
            </a:r>
            <a:endParaRPr lang="en-GB" sz="4400" b="1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5CD9C9-216E-4324-BFBB-67760440E791}" type="slidenum">
              <a:rPr lang="en-IE" smtClean="0"/>
              <a:pPr/>
              <a:t>2</a:t>
            </a:fld>
            <a:endParaRPr lang="en-IE" dirty="0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323528" y="1268760"/>
            <a:ext cx="8229600" cy="4410174"/>
          </a:xfrm>
        </p:spPr>
        <p:txBody>
          <a:bodyPr>
            <a:normAutofit/>
          </a:bodyPr>
          <a:lstStyle/>
          <a:p>
            <a:pPr>
              <a:lnSpc>
                <a:spcPct val="250000"/>
              </a:lnSpc>
              <a:buClr>
                <a:srgbClr val="C00000"/>
              </a:buClr>
            </a:pPr>
            <a:r>
              <a:rPr lang="en-IE" dirty="0" smtClean="0"/>
              <a:t>Why did HSE implement SHA?</a:t>
            </a:r>
          </a:p>
          <a:p>
            <a:pPr>
              <a:lnSpc>
                <a:spcPct val="250000"/>
              </a:lnSpc>
              <a:buClr>
                <a:srgbClr val="C00000"/>
              </a:buClr>
            </a:pPr>
            <a:r>
              <a:rPr lang="en-IE" dirty="0" smtClean="0"/>
              <a:t>What does is mean for the HSE?</a:t>
            </a:r>
          </a:p>
          <a:p>
            <a:pPr>
              <a:lnSpc>
                <a:spcPct val="250000"/>
              </a:lnSpc>
              <a:buClr>
                <a:srgbClr val="C00000"/>
              </a:buClr>
            </a:pPr>
            <a:r>
              <a:rPr lang="en-IE" dirty="0" smtClean="0"/>
              <a:t>What does it mean for you/ patients?</a:t>
            </a:r>
          </a:p>
        </p:txBody>
      </p:sp>
      <p:pic>
        <p:nvPicPr>
          <p:cNvPr id="7" name="Picture 5" descr="personal-finance-and-accounting-blink-images[1]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1054" y="1772816"/>
            <a:ext cx="2457450" cy="14747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094237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4848" y="274638"/>
            <a:ext cx="8229600" cy="1143000"/>
          </a:xfrm>
        </p:spPr>
        <p:txBody>
          <a:bodyPr>
            <a:normAutofit/>
          </a:bodyPr>
          <a:lstStyle/>
          <a:p>
            <a:r>
              <a:rPr lang="en-IE" sz="3600" b="1" dirty="0" smtClean="0"/>
              <a:t>Why did HSE implement SHA?</a:t>
            </a:r>
            <a:endParaRPr lang="en-GB" sz="3600" b="1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5CD9C9-216E-4324-BFBB-67760440E791}" type="slidenum">
              <a:rPr lang="en-IE" smtClean="0"/>
              <a:pPr/>
              <a:t>3</a:t>
            </a:fld>
            <a:endParaRPr lang="en-IE" dirty="0"/>
          </a:p>
        </p:txBody>
      </p:sp>
      <p:pic>
        <p:nvPicPr>
          <p:cNvPr id="5" name="Picture 2" descr="C:\Users\Valerie.Walshe\AppData\Local\Microsoft\Windows\Temporary Internet Files\Content.IE5\6U59FIKY\Legal-claims-software[1]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979712" y="1733600"/>
            <a:ext cx="5708352" cy="4281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25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8" y="274638"/>
            <a:ext cx="8229600" cy="1143000"/>
          </a:xfrm>
        </p:spPr>
        <p:txBody>
          <a:bodyPr>
            <a:normAutofit/>
          </a:bodyPr>
          <a:lstStyle/>
          <a:p>
            <a:r>
              <a:rPr lang="en-IE" sz="3600" b="1" dirty="0" smtClean="0"/>
              <a:t>What does it mean for the HSE?</a:t>
            </a:r>
            <a:endParaRPr lang="en-GB" sz="3600" b="1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5CD9C9-216E-4324-BFBB-67760440E791}" type="slidenum">
              <a:rPr lang="en-IE" smtClean="0"/>
              <a:pPr/>
              <a:t>4</a:t>
            </a:fld>
            <a:endParaRPr lang="en-IE" dirty="0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67544" y="1628800"/>
            <a:ext cx="8229600" cy="4525963"/>
          </a:xfrm>
        </p:spPr>
        <p:txBody>
          <a:bodyPr>
            <a:normAutofit fontScale="92500"/>
          </a:bodyPr>
          <a:lstStyle/>
          <a:p>
            <a:pPr>
              <a:lnSpc>
                <a:spcPct val="150000"/>
              </a:lnSpc>
              <a:buClr>
                <a:srgbClr val="C00000"/>
              </a:buClr>
            </a:pPr>
            <a:r>
              <a:rPr lang="en-IE" dirty="0"/>
              <a:t>Better comparisons - national &amp; international</a:t>
            </a:r>
          </a:p>
          <a:p>
            <a:pPr>
              <a:lnSpc>
                <a:spcPct val="150000"/>
              </a:lnSpc>
              <a:buClr>
                <a:srgbClr val="C00000"/>
              </a:buClr>
            </a:pPr>
            <a:r>
              <a:rPr lang="en-IE" dirty="0" smtClean="0"/>
              <a:t>Better </a:t>
            </a:r>
            <a:r>
              <a:rPr lang="en-IE" dirty="0" smtClean="0"/>
              <a:t>structure </a:t>
            </a:r>
            <a:r>
              <a:rPr lang="en-IE" dirty="0"/>
              <a:t>for </a:t>
            </a:r>
            <a:r>
              <a:rPr lang="en-IE" dirty="0" smtClean="0"/>
              <a:t>analysis</a:t>
            </a:r>
          </a:p>
          <a:p>
            <a:pPr>
              <a:lnSpc>
                <a:spcPct val="150000"/>
              </a:lnSpc>
              <a:buClr>
                <a:srgbClr val="C00000"/>
              </a:buClr>
            </a:pPr>
            <a:r>
              <a:rPr lang="en-IE" dirty="0"/>
              <a:t>Better linking of finances to services</a:t>
            </a:r>
          </a:p>
          <a:p>
            <a:pPr>
              <a:lnSpc>
                <a:spcPct val="150000"/>
              </a:lnSpc>
              <a:buClr>
                <a:srgbClr val="C00000"/>
              </a:buClr>
            </a:pPr>
            <a:r>
              <a:rPr lang="en-IE" dirty="0" smtClean="0"/>
              <a:t>Improved </a:t>
            </a:r>
            <a:r>
              <a:rPr lang="en-IE" dirty="0" smtClean="0"/>
              <a:t>service planning </a:t>
            </a:r>
          </a:p>
          <a:p>
            <a:pPr>
              <a:lnSpc>
                <a:spcPct val="150000"/>
              </a:lnSpc>
              <a:buClr>
                <a:srgbClr val="C00000"/>
              </a:buClr>
            </a:pPr>
            <a:r>
              <a:rPr lang="en-IE" dirty="0" smtClean="0"/>
              <a:t>Improved research &amp; evaluation</a:t>
            </a:r>
          </a:p>
          <a:p>
            <a:pPr lvl="1">
              <a:lnSpc>
                <a:spcPct val="150000"/>
              </a:lnSpc>
              <a:buClr>
                <a:srgbClr val="C00000"/>
              </a:buClr>
            </a:pPr>
            <a:endParaRPr lang="en-GB" dirty="0"/>
          </a:p>
        </p:txBody>
      </p:sp>
      <p:pic>
        <p:nvPicPr>
          <p:cNvPr id="6" name="Picture 2" descr="C:\Users\Valerie.Walshe\AppData\Local\Microsoft\Windows\Temporary Internet Files\Content.IE5\6U59FIKY\thumbsdown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1123786">
            <a:off x="6545751" y="4249362"/>
            <a:ext cx="2209800" cy="1638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834707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274638"/>
            <a:ext cx="8229600" cy="1143000"/>
          </a:xfrm>
        </p:spPr>
        <p:txBody>
          <a:bodyPr>
            <a:normAutofit/>
          </a:bodyPr>
          <a:lstStyle/>
          <a:p>
            <a:r>
              <a:rPr lang="en-IE" sz="3600" b="1" dirty="0" smtClean="0"/>
              <a:t>What does it mean for the HSE?</a:t>
            </a:r>
            <a:endParaRPr lang="en-GB" sz="3600" b="1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5CD9C9-216E-4324-BFBB-67760440E791}" type="slidenum">
              <a:rPr lang="en-IE" smtClean="0"/>
              <a:pPr/>
              <a:t>5</a:t>
            </a:fld>
            <a:endParaRPr lang="en-IE" dirty="0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  <a:buClr>
                <a:srgbClr val="C00000"/>
              </a:buClr>
            </a:pPr>
            <a:r>
              <a:rPr lang="en-IE" dirty="0" smtClean="0"/>
              <a:t>New classifications/ divisions</a:t>
            </a:r>
          </a:p>
          <a:p>
            <a:pPr>
              <a:lnSpc>
                <a:spcPct val="150000"/>
              </a:lnSpc>
              <a:buClr>
                <a:srgbClr val="C00000"/>
              </a:buClr>
            </a:pPr>
            <a:r>
              <a:rPr lang="en-IE" dirty="0"/>
              <a:t>D</a:t>
            </a:r>
            <a:r>
              <a:rPr lang="en-IE" dirty="0" smtClean="0"/>
              <a:t>ata issues and gaps</a:t>
            </a:r>
          </a:p>
          <a:p>
            <a:pPr>
              <a:lnSpc>
                <a:spcPct val="150000"/>
              </a:lnSpc>
              <a:buClr>
                <a:srgbClr val="C00000"/>
              </a:buClr>
            </a:pPr>
            <a:r>
              <a:rPr lang="en-IE" dirty="0" smtClean="0"/>
              <a:t>Changes to financial system</a:t>
            </a:r>
          </a:p>
          <a:p>
            <a:pPr>
              <a:lnSpc>
                <a:spcPct val="150000"/>
              </a:lnSpc>
              <a:buClr>
                <a:srgbClr val="C00000"/>
              </a:buClr>
            </a:pPr>
            <a:r>
              <a:rPr lang="en-IE" dirty="0" smtClean="0"/>
              <a:t>Managing the changes</a:t>
            </a:r>
          </a:p>
          <a:p>
            <a:pPr>
              <a:lnSpc>
                <a:spcPct val="150000"/>
              </a:lnSpc>
              <a:buClr>
                <a:srgbClr val="C00000"/>
              </a:buClr>
            </a:pPr>
            <a:r>
              <a:rPr lang="en-IE" dirty="0" smtClean="0"/>
              <a:t>Increased workload</a:t>
            </a:r>
          </a:p>
        </p:txBody>
      </p:sp>
      <p:pic>
        <p:nvPicPr>
          <p:cNvPr id="6" name="Picture 2" descr="C:\Users\Valerie.Walshe\AppData\Local\Microsoft\Windows\Temporary Internet Files\Content.IE5\6U59FIKY\thumbsdown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232" y="3950940"/>
            <a:ext cx="2209800" cy="1638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414242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E" b="1" dirty="0" smtClean="0"/>
              <a:t>What does it mean for you/patient?</a:t>
            </a:r>
            <a:endParaRPr lang="en-GB" b="1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5CD9C9-216E-4324-BFBB-67760440E791}" type="slidenum">
              <a:rPr lang="en-IE" smtClean="0"/>
              <a:pPr/>
              <a:t>6</a:t>
            </a:fld>
            <a:endParaRPr lang="en-IE" dirty="0"/>
          </a:p>
        </p:txBody>
      </p:sp>
      <p:pic>
        <p:nvPicPr>
          <p:cNvPr id="5" name="Picture 2" descr="C:\Users\Valerie.Walshe\AppData\Local\Microsoft\Windows\Temporary Internet Files\Content.IE5\OE3JFTZ3\001-40046_SMJPG_9F997307JV110173R[1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4325" y="2106168"/>
            <a:ext cx="3925867" cy="3411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C:\Users\Valerie.Walshe\AppData\Local\Microsoft\Windows\Temporary Internet Files\Content.IE5\OE3JFTZ3\001-40046_SMJPG_9F997307JV110173R[1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6725" y="2258568"/>
            <a:ext cx="3925867" cy="3411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051068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HSE National Finance Division_template">
  <a:themeElements>
    <a:clrScheme name="HSE 1">
      <a:dk1>
        <a:srgbClr val="000000"/>
      </a:dk1>
      <a:lt1>
        <a:srgbClr val="FFFFFF"/>
      </a:lt1>
      <a:dk2>
        <a:srgbClr val="AE1132"/>
      </a:dk2>
      <a:lt2>
        <a:srgbClr val="FFFFFF"/>
      </a:lt2>
      <a:accent1>
        <a:srgbClr val="AE1132"/>
      </a:accent1>
      <a:accent2>
        <a:srgbClr val="006254"/>
      </a:accent2>
      <a:accent3>
        <a:srgbClr val="78A390"/>
      </a:accent3>
      <a:accent4>
        <a:srgbClr val="DFA36E"/>
      </a:accent4>
      <a:accent5>
        <a:srgbClr val="E8991A"/>
      </a:accent5>
      <a:accent6>
        <a:srgbClr val="F1D874"/>
      </a:accent6>
      <a:hlink>
        <a:srgbClr val="6BABE5"/>
      </a:hlink>
      <a:folHlink>
        <a:srgbClr val="5F7479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HSE National Finance Division_template" id="{22B31A49-0D28-2E48-BB24-85B55BC98549}" vid="{708AC24D-2018-CF4A-A580-20A7BD1F5C98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HSE National Finance Division_template</Template>
  <TotalTime>54</TotalTime>
  <Words>114</Words>
  <Application>Microsoft Office PowerPoint</Application>
  <PresentationFormat>On-screen Show (4:3)</PresentationFormat>
  <Paragraphs>30</Paragraphs>
  <Slides>6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HSE National Finance Division_template</vt:lpstr>
      <vt:lpstr>PowerPoint Presentation</vt:lpstr>
      <vt:lpstr>Content</vt:lpstr>
      <vt:lpstr>Why did HSE implement SHA?</vt:lpstr>
      <vt:lpstr>What does it mean for the HSE?</vt:lpstr>
      <vt:lpstr>What does it mean for the HSE?</vt:lpstr>
      <vt:lpstr>What does it mean for you/patient?</vt:lpstr>
    </vt:vector>
  </TitlesOfParts>
  <Company>HSE SOUTH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Valerie Walshe (Economist)</dc:creator>
  <cp:lastModifiedBy>Valerie Walshe (Economist)</cp:lastModifiedBy>
  <cp:revision>5</cp:revision>
  <dcterms:created xsi:type="dcterms:W3CDTF">2016-10-13T09:56:38Z</dcterms:created>
  <dcterms:modified xsi:type="dcterms:W3CDTF">2016-11-01T10:22:57Z</dcterms:modified>
</cp:coreProperties>
</file>