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2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4F1A8-1163-4941-952B-40A66298A1C6}" type="datetimeFigureOut">
              <a:rPr lang="en-IE" smtClean="0"/>
              <a:t>27/09/2016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1719A-DFB7-42BE-BBC0-A3A24551A5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465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1719A-DFB7-42BE-BBC0-A3A24551A58F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36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5500-D578-4A3F-B6D5-48C2B3917B19}" type="datetime1">
              <a:rPr lang="en-IE" smtClean="0"/>
              <a:t>27/09/2016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681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0A95-4C8F-456C-9C28-2150648EF90A}" type="datetime1">
              <a:rPr lang="en-IE" smtClean="0"/>
              <a:t>27/09/2016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DC7C-F6F3-46AA-8D30-C12CB40EAA78}" type="datetime1">
              <a:rPr lang="en-IE" smtClean="0"/>
              <a:t>27/09/2016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482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A534-7ECA-4633-8D3F-6DC46A06C849}" type="datetime1">
              <a:rPr lang="en-IE" smtClean="0"/>
              <a:t>27/09/2016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743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1B2-DF18-4E95-B48F-BE2B3C5A7182}" type="datetime1">
              <a:rPr lang="en-IE" smtClean="0"/>
              <a:t>27/09/2016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89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5685-F5E9-43C2-93BD-8D062CEFE24C}" type="datetime1">
              <a:rPr lang="en-IE" smtClean="0"/>
              <a:t>27/09/2016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275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02DC-7109-4272-8D0F-B57535971EE8}" type="datetime1">
              <a:rPr lang="en-IE" smtClean="0"/>
              <a:t>27/09/2016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388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FE89-1516-4425-A6AE-DF06EBEFD0D2}" type="datetime1">
              <a:rPr lang="en-IE" smtClean="0"/>
              <a:t>27/09/2016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257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3E3D-871C-41B6-A16A-0C543D2CB608}" type="datetime1">
              <a:rPr lang="en-IE" smtClean="0"/>
              <a:t>27/09/2016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445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CF9D-235A-4D23-B234-42FAECBB5667}" type="datetime1">
              <a:rPr lang="en-IE" smtClean="0"/>
              <a:t>27/09/2016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645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4B78-A181-4A02-8FFE-B54A997443A3}" type="datetime1">
              <a:rPr lang="en-IE" smtClean="0"/>
              <a:t>27/09/2016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517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24DE-9D3C-4CD1-97A0-8874D1AC05DB}" type="datetime1">
              <a:rPr lang="en-IE" smtClean="0"/>
              <a:t>27/09/2016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BAB7-FDEC-4BE5-A08D-A200F3DB47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60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hyperlink" Target="mailto:lorenzo.bruni@cso.i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hyperlink" Target="mailto:lorenzo.bruni@cso.ie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1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86916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by Lorenzo </a:t>
            </a:r>
            <a:r>
              <a:rPr lang="en-US" sz="1600" dirty="0" err="1" smtClean="0"/>
              <a:t>Bruni</a:t>
            </a:r>
            <a:r>
              <a:rPr lang="en-US" sz="1600" dirty="0" smtClean="0"/>
              <a:t> &lt; </a:t>
            </a:r>
            <a:r>
              <a:rPr lang="en-US" sz="1600" dirty="0" smtClean="0">
                <a:hlinkClick r:id="rId4"/>
              </a:rPr>
              <a:t>lorenzo.bruni@cso.ie</a:t>
            </a:r>
            <a:r>
              <a:rPr lang="en-US" sz="1600" dirty="0" smtClean="0"/>
              <a:t> &gt;</a:t>
            </a:r>
            <a:endParaRPr lang="en-IE" sz="1600" dirty="0" smtClean="0"/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IT Dissemination Systems Manager at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CSO - Central Statistics Office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525242" y="3182809"/>
            <a:ext cx="7750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Setting up a simple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PX-Web</a:t>
            </a:r>
            <a:r>
              <a:rPr lang="en-US" sz="3200" dirty="0" smtClean="0"/>
              <a:t> environment</a:t>
            </a:r>
            <a:endParaRPr lang="en-IE" sz="3200" dirty="0"/>
          </a:p>
        </p:txBody>
      </p:sp>
      <p:pic>
        <p:nvPicPr>
          <p:cNvPr id="1028" name="Picture 4" descr="PX-Web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62" y="1451715"/>
            <a:ext cx="1195224" cy="1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2747859"/>
            <a:ext cx="661932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19323" y="4692075"/>
            <a:ext cx="199943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45" y="2935951"/>
            <a:ext cx="1468092" cy="146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6619323" y="2747859"/>
            <a:ext cx="0" cy="19442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10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62" y="2374950"/>
            <a:ext cx="5114421" cy="134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29190"/>
            <a:ext cx="3096344" cy="229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5462" y="1669399"/>
            <a:ext cx="376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Run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bat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file to set rights </a:t>
            </a:r>
            <a:endParaRPr lang="en-IE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7463" y="1391820"/>
            <a:ext cx="1343708" cy="886847"/>
            <a:chOff x="107504" y="1556792"/>
            <a:chExt cx="1343708" cy="886847"/>
          </a:xfrm>
        </p:grpSpPr>
        <p:pic>
          <p:nvPicPr>
            <p:cNvPr id="11" name="Picture 12" descr="Y:\ste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56792"/>
              <a:ext cx="1343708" cy="886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8321" y="177281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IE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11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74" y="2336635"/>
            <a:ext cx="4355093" cy="33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787"/>
            <a:ext cx="2825062" cy="384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5462" y="1628800"/>
            <a:ext cx="311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 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2800" b="1" i="1" dirty="0" err="1" smtClean="0">
                <a:solidFill>
                  <a:schemeClr val="bg1">
                    <a:lumMod val="50000"/>
                  </a:schemeClr>
                </a:solidFill>
              </a:rPr>
              <a:t>px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file handler </a:t>
            </a:r>
            <a:endParaRPr lang="en-IE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7463" y="1391820"/>
            <a:ext cx="1343708" cy="886847"/>
            <a:chOff x="107504" y="1556792"/>
            <a:chExt cx="1343708" cy="886847"/>
          </a:xfrm>
        </p:grpSpPr>
        <p:pic>
          <p:nvPicPr>
            <p:cNvPr id="11" name="Picture 12" descr="Y:\ste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56792"/>
              <a:ext cx="1343708" cy="886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8321" y="177281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4</a:t>
              </a:r>
              <a:endParaRPr lang="en-IE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5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12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1715462" y="1628800"/>
            <a:ext cx="5177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Browse to </a:t>
            </a:r>
            <a:r>
              <a:rPr lang="en-US" sz="2800" u="sng" dirty="0" smtClean="0">
                <a:solidFill>
                  <a:schemeClr val="bg1">
                    <a:lumMod val="50000"/>
                  </a:schemeClr>
                </a:solidFill>
              </a:rPr>
              <a:t>http://localhost/PXWeb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7463" y="1391820"/>
            <a:ext cx="1343708" cy="886847"/>
            <a:chOff x="107504" y="1556792"/>
            <a:chExt cx="1343708" cy="886847"/>
          </a:xfrm>
        </p:grpSpPr>
        <p:pic>
          <p:nvPicPr>
            <p:cNvPr id="11" name="Picture 12" descr="Y:\ste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56792"/>
              <a:ext cx="1343708" cy="886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8321" y="177281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5</a:t>
              </a:r>
              <a:endParaRPr lang="en-IE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62" y="2369282"/>
            <a:ext cx="5266494" cy="69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Y:\Cap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48278"/>
            <a:ext cx="6379679" cy="246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rafalgar.co.za/wp-content/uploads/2013/04/administr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9060"/>
            <a:ext cx="2022830" cy="25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CSO - Central Statistics Office (C) 2016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13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2915815" y="2068917"/>
            <a:ext cx="2408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…are you an </a:t>
            </a:r>
          </a:p>
          <a:p>
            <a:pPr algn="ctr"/>
            <a:r>
              <a:rPr lang="en-US" sz="2800" dirty="0" smtClean="0"/>
              <a:t>Administrator?</a:t>
            </a:r>
            <a:endParaRPr lang="en-US" sz="2800" u="sng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Picture 3" descr="Y: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13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5160" y="3276344"/>
            <a:ext cx="2005254" cy="36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3242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840974" y="1627208"/>
            <a:ext cx="792088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755576" y="3410997"/>
            <a:ext cx="651199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Browse to</a:t>
            </a:r>
          </a:p>
          <a:p>
            <a:r>
              <a:rPr lang="en-US" sz="2800" u="sng" dirty="0" smtClean="0">
                <a:solidFill>
                  <a:schemeClr val="bg1">
                    <a:lumMod val="50000"/>
                  </a:schemeClr>
                </a:solidFill>
              </a:rPr>
              <a:t>http://localhost/PXWeb</a:t>
            </a:r>
            <a:r>
              <a:rPr lang="en-US" sz="2800" u="sng" dirty="0" smtClean="0">
                <a:solidFill>
                  <a:srgbClr val="FF0000"/>
                </a:solidFill>
              </a:rPr>
              <a:t>/admin</a:t>
            </a:r>
          </a:p>
        </p:txBody>
      </p:sp>
    </p:spTree>
    <p:extLst>
      <p:ext uri="{BB962C8B-B14F-4D97-AF65-F5344CB8AC3E}">
        <p14:creationId xmlns:p14="http://schemas.microsoft.com/office/powerpoint/2010/main" val="26259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14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sp>
        <p:nvSpPr>
          <p:cNvPr id="2" name="TextBox 1"/>
          <p:cNvSpPr txBox="1"/>
          <p:nvPr/>
        </p:nvSpPr>
        <p:spPr>
          <a:xfrm>
            <a:off x="4896036" y="1811041"/>
            <a:ext cx="35283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Free license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Easy to install &amp; use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Strong community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White label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Multi databases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PX files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CNMM over SQL-Server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Indexing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Charting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Caching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Exporting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API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i="1" dirty="0" smtClean="0"/>
              <a:t>“Slice and dice”</a:t>
            </a:r>
            <a:endParaRPr lang="en-IE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22385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Main features</a:t>
            </a:r>
            <a:endParaRPr lang="en-IE" sz="2400" b="1" dirty="0">
              <a:solidFill>
                <a:schemeClr val="tx2"/>
              </a:solidFill>
            </a:endParaRPr>
          </a:p>
        </p:txBody>
      </p:sp>
      <p:pic>
        <p:nvPicPr>
          <p:cNvPr id="12" name="Picture 2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2232248" cy="17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Y:\Cap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8919"/>
            <a:ext cx="3682480" cy="15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Y:\Captur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6" y="2838983"/>
            <a:ext cx="36385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67" y="956725"/>
            <a:ext cx="3168352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15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2BAB7-FDEC-4BE5-A08D-A200F3DB475F}" type="slidenum">
              <a:rPr lang="en-IE" smtClean="0"/>
              <a:pPr/>
              <a:t>15</a:t>
            </a:fld>
            <a:endParaRPr lang="en-IE"/>
          </a:p>
        </p:txBody>
      </p:sp>
      <p:pic>
        <p:nvPicPr>
          <p:cNvPr id="8" name="Picture 2" descr="C:\Users\brunil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391437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Setting up a simple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PX-Web</a:t>
            </a:r>
            <a:r>
              <a:rPr lang="en-US" sz="3200" dirty="0" smtClean="0"/>
              <a:t> environment</a:t>
            </a:r>
            <a:endParaRPr lang="en-IE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30401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by Lorenzo </a:t>
            </a:r>
            <a:r>
              <a:rPr lang="en-US" sz="1600" dirty="0" err="1" smtClean="0"/>
              <a:t>Bruni</a:t>
            </a:r>
            <a:r>
              <a:rPr lang="en-US" sz="1600" dirty="0" smtClean="0"/>
              <a:t> &lt; </a:t>
            </a:r>
            <a:r>
              <a:rPr lang="en-US" sz="1600" dirty="0" smtClean="0">
                <a:hlinkClick r:id="rId5"/>
              </a:rPr>
              <a:t>lorenzo.bruni@cso.ie</a:t>
            </a:r>
            <a:r>
              <a:rPr lang="en-US" sz="1600" dirty="0" smtClean="0"/>
              <a:t> &gt;</a:t>
            </a:r>
            <a:endParaRPr lang="en-IE" sz="1600" dirty="0" smtClean="0"/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IT Dissemination Systems Manager  at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CSO - Central Statistics Office</a:t>
            </a:r>
          </a:p>
        </p:txBody>
      </p:sp>
      <p:sp>
        <p:nvSpPr>
          <p:cNvPr id="12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0A9DA3-5554-45EE-A5F1-C23DD34D20CF}" type="datetime1">
              <a:rPr lang="en-IE" smtClean="0"/>
              <a:pPr/>
              <a:t>27/09/2016</a:t>
            </a:fld>
            <a:endParaRPr lang="en-IE"/>
          </a:p>
        </p:txBody>
      </p:sp>
      <p:pic>
        <p:nvPicPr>
          <p:cNvPr id="14" name="Picture 4" descr="PX-Web 2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19" y="2420888"/>
            <a:ext cx="1195224" cy="1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0" y="3717032"/>
            <a:ext cx="808360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40572" y="5157192"/>
            <a:ext cx="810342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2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3626886"/>
            <a:ext cx="12457384" cy="225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3645" y="3515601"/>
            <a:ext cx="1944216" cy="2505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8" name="Group 7"/>
          <p:cNvGrpSpPr/>
          <p:nvPr/>
        </p:nvGrpSpPr>
        <p:grpSpPr>
          <a:xfrm>
            <a:off x="2411760" y="836712"/>
            <a:ext cx="6522442" cy="2417331"/>
            <a:chOff x="2411760" y="836712"/>
            <a:chExt cx="6522442" cy="241733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974603"/>
              <a:ext cx="6522442" cy="227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3368007" y="836712"/>
              <a:ext cx="735941" cy="72007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371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Z:\Pictures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2541"/>
            <a:ext cx="5832648" cy="42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3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grpSp>
        <p:nvGrpSpPr>
          <p:cNvPr id="8" name="Group 7"/>
          <p:cNvGrpSpPr/>
          <p:nvPr/>
        </p:nvGrpSpPr>
        <p:grpSpPr>
          <a:xfrm>
            <a:off x="385626" y="3759664"/>
            <a:ext cx="8516763" cy="749456"/>
            <a:chOff x="303709" y="5373216"/>
            <a:chExt cx="8516763" cy="749456"/>
          </a:xfrm>
        </p:grpSpPr>
        <p:sp>
          <p:nvSpPr>
            <p:cNvPr id="3" name="TextBox 2"/>
            <p:cNvSpPr txBox="1"/>
            <p:nvPr/>
          </p:nvSpPr>
          <p:spPr>
            <a:xfrm>
              <a:off x="971600" y="5373216"/>
              <a:ext cx="7848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PX-Web is free of charge from 1 January 2016 for Swedish government </a:t>
              </a:r>
              <a:r>
                <a:rPr lang="en-US" i="1" dirty="0" smtClean="0"/>
                <a:t>agencies </a:t>
              </a:r>
              <a:r>
                <a:rPr lang="en-US" i="1" dirty="0"/>
                <a:t>and municipalities, international NSI’s and international organizations in statistics.</a:t>
              </a:r>
              <a:endParaRPr lang="en-IE" i="1" dirty="0"/>
            </a:p>
          </p:txBody>
        </p:sp>
        <p:pic>
          <p:nvPicPr>
            <p:cNvPr id="4103" name="Picture 7" descr="Image resul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9" y="5373216"/>
              <a:ext cx="749455" cy="74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 flipH="1">
            <a:off x="5220072" y="2156757"/>
            <a:ext cx="216024" cy="14476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4008" y="2880576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5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4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938"/>
            <a:ext cx="9143999" cy="45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33644" y="3212977"/>
            <a:ext cx="2226187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ular Callout 13"/>
          <p:cNvSpPr/>
          <p:nvPr/>
        </p:nvSpPr>
        <p:spPr>
          <a:xfrm>
            <a:off x="3491880" y="4437112"/>
            <a:ext cx="3312368" cy="1080120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</a:t>
            </a:r>
            <a:r>
              <a:rPr lang="en-US" sz="3600" dirty="0" smtClean="0">
                <a:solidFill>
                  <a:schemeClr val="tx1"/>
                </a:solidFill>
              </a:rPr>
              <a:t>c-axis@scb.se</a:t>
            </a:r>
            <a:endParaRPr lang="en-I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5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37" y="1268760"/>
            <a:ext cx="6457851" cy="17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Image result for 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483768" y="2276872"/>
            <a:ext cx="1630399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619"/>
            <a:ext cx="9144000" cy="28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4" name="AutoShape 24" descr="Image resu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grpSp>
        <p:nvGrpSpPr>
          <p:cNvPr id="16" name="Group 15"/>
          <p:cNvGrpSpPr/>
          <p:nvPr/>
        </p:nvGrpSpPr>
        <p:grpSpPr>
          <a:xfrm>
            <a:off x="6012160" y="3392619"/>
            <a:ext cx="2114550" cy="2622963"/>
            <a:chOff x="6012160" y="3392619"/>
            <a:chExt cx="2114550" cy="2622963"/>
          </a:xfrm>
        </p:grpSpPr>
        <p:pic>
          <p:nvPicPr>
            <p:cNvPr id="5138" name="Picture 1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301207"/>
              <a:ext cx="2114550" cy="71437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145" name="Picture 25" descr="Y:\icon-downloads-circl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0795" y="3392619"/>
              <a:ext cx="1777280" cy="177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01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6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3"/>
            <a:ext cx="33242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27984" y="260648"/>
            <a:ext cx="4557514" cy="3829342"/>
            <a:chOff x="4427984" y="260648"/>
            <a:chExt cx="4557514" cy="3829342"/>
          </a:xfrm>
        </p:grpSpPr>
        <p:pic>
          <p:nvPicPr>
            <p:cNvPr id="8195" name="Picture 3" descr="Image resul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032589"/>
              <a:ext cx="3238500" cy="205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 descr="Image resul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6064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Image resul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298" y="722782"/>
              <a:ext cx="2362200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8204300" cy="271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78154" y="2708920"/>
            <a:ext cx="792088" cy="43204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1691680" y="5301208"/>
            <a:ext cx="432048" cy="9896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91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7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pic>
        <p:nvPicPr>
          <p:cNvPr id="7171" name="Picture 3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1826"/>
            <a:ext cx="9144000" cy="42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X-Web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32" y="1016304"/>
            <a:ext cx="1195224" cy="1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1259632" y="2060848"/>
            <a:ext cx="1944216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59632" y="2213248"/>
            <a:ext cx="2232248" cy="207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8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45" y="2492896"/>
            <a:ext cx="515186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715462" y="1669399"/>
            <a:ext cx="572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Unzip and move to 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inetpub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wwwroot</a:t>
            </a:r>
            <a:r>
              <a:rPr lang="en-US" sz="2800" dirty="0" smtClean="0"/>
              <a:t> </a:t>
            </a:r>
            <a:endParaRPr lang="en-IE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557463" y="1391820"/>
            <a:ext cx="1343708" cy="886847"/>
            <a:chOff x="107504" y="1556792"/>
            <a:chExt cx="1343708" cy="886847"/>
          </a:xfrm>
        </p:grpSpPr>
        <p:pic>
          <p:nvPicPr>
            <p:cNvPr id="32" name="Picture 12" descr="Y:\ste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56792"/>
              <a:ext cx="1343708" cy="886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98321" y="177281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IE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1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CSO - Central Statistics Office (C) 2016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BAB7-FDEC-4BE5-A08D-A200F3DB475F}" type="slidenum">
              <a:rPr lang="en-IE" smtClean="0"/>
              <a:t>9</a:t>
            </a:fld>
            <a:endParaRPr lang="en-IE"/>
          </a:p>
        </p:txBody>
      </p:sp>
      <p:pic>
        <p:nvPicPr>
          <p:cNvPr id="1026" name="Picture 2" descr="C:\Users\brunil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60648"/>
            <a:ext cx="29001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9DA3-5554-45EE-A5F1-C23DD34D20CF}" type="datetime1">
              <a:rPr lang="en-IE" smtClean="0"/>
              <a:t>27/09/2016</a:t>
            </a:fld>
            <a:endParaRPr lang="en-IE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62" y="2375761"/>
            <a:ext cx="4000213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3009841" cy="311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15462" y="1669399"/>
            <a:ext cx="6637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Convert to App and set the Application Pool </a:t>
            </a:r>
            <a:endParaRPr lang="en-IE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57463" y="1391820"/>
            <a:ext cx="1343708" cy="886847"/>
            <a:chOff x="107504" y="1556792"/>
            <a:chExt cx="1343708" cy="886847"/>
          </a:xfrm>
        </p:grpSpPr>
        <p:pic>
          <p:nvPicPr>
            <p:cNvPr id="18" name="Picture 12" descr="Y:\step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556792"/>
              <a:ext cx="1343708" cy="886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98321" y="177281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endParaRPr lang="en-IE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335</Words>
  <Application>Microsoft Office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Lorenzo Bruni</dc:creator>
  <cp:lastModifiedBy>Lorenzo Bruni</cp:lastModifiedBy>
  <cp:revision>46</cp:revision>
  <dcterms:created xsi:type="dcterms:W3CDTF">2016-09-16T07:59:25Z</dcterms:created>
  <dcterms:modified xsi:type="dcterms:W3CDTF">2016-09-27T11:04:30Z</dcterms:modified>
</cp:coreProperties>
</file>