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66"/>
  </p:notesMasterIdLst>
  <p:sldIdLst>
    <p:sldId id="256" r:id="rId5"/>
    <p:sldId id="262" r:id="rId6"/>
    <p:sldId id="263" r:id="rId7"/>
    <p:sldId id="455" r:id="rId8"/>
    <p:sldId id="451" r:id="rId9"/>
    <p:sldId id="452" r:id="rId10"/>
    <p:sldId id="453" r:id="rId11"/>
    <p:sldId id="410" r:id="rId12"/>
    <p:sldId id="456" r:id="rId13"/>
    <p:sldId id="454" r:id="rId14"/>
    <p:sldId id="397" r:id="rId15"/>
    <p:sldId id="398" r:id="rId16"/>
    <p:sldId id="399" r:id="rId17"/>
    <p:sldId id="400" r:id="rId18"/>
    <p:sldId id="401" r:id="rId19"/>
    <p:sldId id="402" r:id="rId20"/>
    <p:sldId id="403" r:id="rId21"/>
    <p:sldId id="405" r:id="rId22"/>
    <p:sldId id="404" r:id="rId23"/>
    <p:sldId id="406" r:id="rId24"/>
    <p:sldId id="407" r:id="rId25"/>
    <p:sldId id="457" r:id="rId26"/>
    <p:sldId id="449" r:id="rId27"/>
    <p:sldId id="448" r:id="rId28"/>
    <p:sldId id="450" r:id="rId29"/>
    <p:sldId id="409" r:id="rId30"/>
    <p:sldId id="411" r:id="rId31"/>
    <p:sldId id="412" r:id="rId32"/>
    <p:sldId id="413" r:id="rId33"/>
    <p:sldId id="414" r:id="rId34"/>
    <p:sldId id="428" r:id="rId35"/>
    <p:sldId id="429" r:id="rId36"/>
    <p:sldId id="430" r:id="rId37"/>
    <p:sldId id="415" r:id="rId38"/>
    <p:sldId id="416" r:id="rId39"/>
    <p:sldId id="408" r:id="rId40"/>
    <p:sldId id="431" r:id="rId41"/>
    <p:sldId id="432" r:id="rId42"/>
    <p:sldId id="433" r:id="rId43"/>
    <p:sldId id="434" r:id="rId44"/>
    <p:sldId id="418" r:id="rId45"/>
    <p:sldId id="419" r:id="rId46"/>
    <p:sldId id="435" r:id="rId47"/>
    <p:sldId id="436" r:id="rId48"/>
    <p:sldId id="437" r:id="rId49"/>
    <p:sldId id="438" r:id="rId50"/>
    <p:sldId id="439" r:id="rId51"/>
    <p:sldId id="440" r:id="rId52"/>
    <p:sldId id="441" r:id="rId53"/>
    <p:sldId id="442" r:id="rId54"/>
    <p:sldId id="443" r:id="rId55"/>
    <p:sldId id="444" r:id="rId56"/>
    <p:sldId id="445" r:id="rId57"/>
    <p:sldId id="446" r:id="rId58"/>
    <p:sldId id="458" r:id="rId59"/>
    <p:sldId id="421" r:id="rId60"/>
    <p:sldId id="423" r:id="rId61"/>
    <p:sldId id="425" r:id="rId62"/>
    <p:sldId id="426" r:id="rId63"/>
    <p:sldId id="424" r:id="rId64"/>
    <p:sldId id="44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5456B"/>
    <a:srgbClr val="45C1C0"/>
    <a:srgbClr val="111111"/>
    <a:srgbClr val="FAA21B"/>
    <a:srgbClr val="FFFFFF"/>
    <a:srgbClr val="9BBDB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88C9A-1160-4B57-B56C-A75CBDF92411}" v="330" dt="2023-06-19T08:32:51.818"/>
    <p1510:client id="{E1B9122D-CF2A-B675-753F-4B1EC69FB57A}" v="173" dt="2023-06-19T08:28:18.468"/>
    <p1510:client id="{EFD07DF3-E93E-4E2B-ACC3-517D849B213C}" v="1" dt="2023-06-19T08:36:23.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1"/>
          <c:order val="0"/>
          <c:spPr>
            <a:ln w="34925" cap="rnd">
              <a:solidFill>
                <a:schemeClr val="lt1"/>
              </a:solidFill>
              <a:round/>
            </a:ln>
            <a:effectLst>
              <a:outerShdw dist="25400" dir="2700000" algn="tl" rotWithShape="0">
                <a:schemeClr val="accent4">
                  <a:tint val="77000"/>
                </a:schemeClr>
              </a:outerShdw>
            </a:effectLst>
          </c:spPr>
          <c:marker>
            <c:symbol val="none"/>
          </c:marker>
          <c:cat>
            <c:strRef>
              <c:f>Sheet3!$Q$2:$Q$10</c:f>
              <c:strCache>
                <c:ptCount val="9"/>
                <c:pt idx="0">
                  <c:v>&lt; 10%</c:v>
                </c:pt>
                <c:pt idx="1">
                  <c:v>10.1 - 20%</c:v>
                </c:pt>
                <c:pt idx="2">
                  <c:v>20.1 - 30%</c:v>
                </c:pt>
                <c:pt idx="3">
                  <c:v>30.1 - 40%</c:v>
                </c:pt>
                <c:pt idx="4">
                  <c:v>40.1 - 50%</c:v>
                </c:pt>
                <c:pt idx="5">
                  <c:v>50.1 - 60%</c:v>
                </c:pt>
                <c:pt idx="6">
                  <c:v>60.1 - 70%</c:v>
                </c:pt>
                <c:pt idx="7">
                  <c:v>70.1 - 80%</c:v>
                </c:pt>
                <c:pt idx="8">
                  <c:v>&gt; 80%</c:v>
                </c:pt>
              </c:strCache>
            </c:strRef>
          </c:cat>
          <c:val>
            <c:numRef>
              <c:f>Sheet3!$W$2:$W$10</c:f>
              <c:numCache>
                <c:formatCode>General</c:formatCode>
                <c:ptCount val="9"/>
                <c:pt idx="0">
                  <c:v>2.2413793103448276E-2</c:v>
                </c:pt>
                <c:pt idx="1">
                  <c:v>8.9655172413793102E-2</c:v>
                </c:pt>
                <c:pt idx="2">
                  <c:v>0.16551724137931034</c:v>
                </c:pt>
                <c:pt idx="3">
                  <c:v>0.20862068965517241</c:v>
                </c:pt>
                <c:pt idx="4">
                  <c:v>0.20689655172413793</c:v>
                </c:pt>
                <c:pt idx="5">
                  <c:v>0.16896551724137931</c:v>
                </c:pt>
                <c:pt idx="6">
                  <c:v>9.1379310344827588E-2</c:v>
                </c:pt>
                <c:pt idx="7">
                  <c:v>3.793103448275862E-2</c:v>
                </c:pt>
                <c:pt idx="8">
                  <c:v>8.6206896551724137E-3</c:v>
                </c:pt>
              </c:numCache>
            </c:numRef>
          </c:val>
          <c:smooth val="1"/>
          <c:extLst>
            <c:ext xmlns:c16="http://schemas.microsoft.com/office/drawing/2014/chart" uri="{C3380CC4-5D6E-409C-BE32-E72D297353CC}">
              <c16:uniqueId val="{00000000-BB4C-4399-9C53-40485A10EEF8}"/>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951773256"/>
        <c:axId val="951775880"/>
      </c:lineChart>
      <c:catAx>
        <c:axId val="95177325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IE"/>
                  <a:t>Amount of Non-Urban Land cover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951775880"/>
        <c:crosses val="autoZero"/>
        <c:auto val="1"/>
        <c:lblAlgn val="ctr"/>
        <c:lblOffset val="100"/>
        <c:noMultiLvlLbl val="0"/>
      </c:catAx>
      <c:valAx>
        <c:axId val="9517758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951773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solidFill>
    <a:ln w="9525" cap="flat" cmpd="sng" algn="ctr">
      <a:solidFill>
        <a:schemeClr val="accent4"/>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lineChart>
        <c:grouping val="standard"/>
        <c:varyColors val="0"/>
        <c:ser>
          <c:idx val="1"/>
          <c:order val="0"/>
          <c:spPr>
            <a:ln w="34925" cap="rnd">
              <a:solidFill>
                <a:schemeClr val="lt1"/>
              </a:solidFill>
              <a:round/>
            </a:ln>
            <a:effectLst>
              <a:outerShdw dist="25400" dir="2700000" algn="tl" rotWithShape="0">
                <a:schemeClr val="accent5">
                  <a:tint val="77000"/>
                </a:scheme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5">
                          <a:lumMod val="60000"/>
                          <a:lumOff val="40000"/>
                        </a:schemeClr>
                      </a:solidFill>
                    </a:ln>
                    <a:effectLst/>
                  </c:spPr>
                </c15:leaderLines>
              </c:ext>
            </c:extLst>
          </c:dLbls>
          <c:cat>
            <c:strRef>
              <c:f>Sheet3!$Q$2:$Q$10</c:f>
              <c:strCache>
                <c:ptCount val="9"/>
                <c:pt idx="0">
                  <c:v>&lt; 10%</c:v>
                </c:pt>
                <c:pt idx="1">
                  <c:v>10.1 - 20%</c:v>
                </c:pt>
                <c:pt idx="2">
                  <c:v>20.1 - 30%</c:v>
                </c:pt>
                <c:pt idx="3">
                  <c:v>30.1 - 40%</c:v>
                </c:pt>
                <c:pt idx="4">
                  <c:v>40.1 - 50%</c:v>
                </c:pt>
                <c:pt idx="5">
                  <c:v>50.1 - 60%</c:v>
                </c:pt>
                <c:pt idx="6">
                  <c:v>60.1 - 70%</c:v>
                </c:pt>
                <c:pt idx="7">
                  <c:v>70.1 - 80%</c:v>
                </c:pt>
                <c:pt idx="8">
                  <c:v>&gt; 80%</c:v>
                </c:pt>
              </c:strCache>
            </c:strRef>
          </c:cat>
          <c:val>
            <c:numRef>
              <c:f>Sheet3!$X$2:$X$10</c:f>
              <c:numCache>
                <c:formatCode>0%</c:formatCode>
                <c:ptCount val="9"/>
                <c:pt idx="0">
                  <c:v>2.2413793103448276E-2</c:v>
                </c:pt>
                <c:pt idx="1">
                  <c:v>0.11206896551724138</c:v>
                </c:pt>
                <c:pt idx="2">
                  <c:v>0.27758620689655172</c:v>
                </c:pt>
                <c:pt idx="3">
                  <c:v>0.48620689655172411</c:v>
                </c:pt>
                <c:pt idx="4">
                  <c:v>0.69310344827586201</c:v>
                </c:pt>
                <c:pt idx="5">
                  <c:v>0.86206896551724133</c:v>
                </c:pt>
                <c:pt idx="6">
                  <c:v>0.95344827586206893</c:v>
                </c:pt>
                <c:pt idx="7">
                  <c:v>0.99137931034482751</c:v>
                </c:pt>
                <c:pt idx="8">
                  <c:v>0.99999999999999989</c:v>
                </c:pt>
              </c:numCache>
            </c:numRef>
          </c:val>
          <c:smooth val="1"/>
          <c:extLst>
            <c:ext xmlns:c16="http://schemas.microsoft.com/office/drawing/2014/chart" uri="{C3380CC4-5D6E-409C-BE32-E72D297353CC}">
              <c16:uniqueId val="{00000000-D256-43E6-B002-5BC2E27B90D4}"/>
            </c:ext>
          </c:extLst>
        </c:ser>
        <c:dLbls>
          <c:dLblPos val="t"/>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951773256"/>
        <c:axId val="951775880"/>
      </c:lineChart>
      <c:catAx>
        <c:axId val="95177325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IE"/>
                  <a:t>Amount of Non-Urban Land cover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951775880"/>
        <c:crosses val="autoZero"/>
        <c:auto val="1"/>
        <c:lblAlgn val="ctr"/>
        <c:lblOffset val="100"/>
        <c:noMultiLvlLbl val="0"/>
      </c:catAx>
      <c:valAx>
        <c:axId val="95177588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951773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solidFill>
    <a:ln w="9525" cap="flat" cmpd="sng" algn="ctr">
      <a:solidFill>
        <a:schemeClr val="accent5"/>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1"/>
          <c:order val="0"/>
          <c:spPr>
            <a:ln w="34925" cap="rnd">
              <a:solidFill>
                <a:schemeClr val="lt1"/>
              </a:solidFill>
              <a:round/>
            </a:ln>
            <a:effectLst>
              <a:outerShdw dist="25400" dir="2700000" algn="tl" rotWithShape="0">
                <a:schemeClr val="accent4">
                  <a:tint val="77000"/>
                </a:schemeClr>
              </a:outerShdw>
            </a:effectLst>
          </c:spPr>
          <c:marker>
            <c:symbol val="none"/>
          </c:marker>
          <c:cat>
            <c:strRef>
              <c:f>Sheet3!$Q$2:$Q$10</c:f>
              <c:strCache>
                <c:ptCount val="9"/>
                <c:pt idx="0">
                  <c:v>&lt; 10%</c:v>
                </c:pt>
                <c:pt idx="1">
                  <c:v>10.1 - 20%</c:v>
                </c:pt>
                <c:pt idx="2">
                  <c:v>20.1 - 30%</c:v>
                </c:pt>
                <c:pt idx="3">
                  <c:v>30.1 - 40%</c:v>
                </c:pt>
                <c:pt idx="4">
                  <c:v>40.1 - 50%</c:v>
                </c:pt>
                <c:pt idx="5">
                  <c:v>50.1 - 60%</c:v>
                </c:pt>
                <c:pt idx="6">
                  <c:v>60.1 - 70%</c:v>
                </c:pt>
                <c:pt idx="7">
                  <c:v>70.1 - 80%</c:v>
                </c:pt>
                <c:pt idx="8">
                  <c:v>&gt; 80%</c:v>
                </c:pt>
              </c:strCache>
            </c:strRef>
          </c:cat>
          <c:val>
            <c:numRef>
              <c:f>Sheet3!$Y$2:$Y$10</c:f>
              <c:numCache>
                <c:formatCode>General</c:formatCode>
                <c:ptCount val="9"/>
                <c:pt idx="0">
                  <c:v>1.7241379310344827E-2</c:v>
                </c:pt>
                <c:pt idx="1">
                  <c:v>0.15862068965517243</c:v>
                </c:pt>
                <c:pt idx="2">
                  <c:v>0.22413793103448276</c:v>
                </c:pt>
                <c:pt idx="3">
                  <c:v>0.20517241379310344</c:v>
                </c:pt>
                <c:pt idx="4">
                  <c:v>0.17758620689655172</c:v>
                </c:pt>
                <c:pt idx="5">
                  <c:v>0.1103448275862069</c:v>
                </c:pt>
                <c:pt idx="6">
                  <c:v>6.8965517241379309E-2</c:v>
                </c:pt>
                <c:pt idx="7">
                  <c:v>2.4137931034482758E-2</c:v>
                </c:pt>
                <c:pt idx="8">
                  <c:v>1.3793103448275862E-2</c:v>
                </c:pt>
              </c:numCache>
            </c:numRef>
          </c:val>
          <c:smooth val="1"/>
          <c:extLst>
            <c:ext xmlns:c16="http://schemas.microsoft.com/office/drawing/2014/chart" uri="{C3380CC4-5D6E-409C-BE32-E72D297353CC}">
              <c16:uniqueId val="{00000000-C8F0-47F3-9ABE-6E896E7F406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951773256"/>
        <c:axId val="951775880"/>
      </c:lineChart>
      <c:catAx>
        <c:axId val="95177325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IE"/>
                  <a:t>Amount of Non-Urban Land cover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951775880"/>
        <c:crosses val="autoZero"/>
        <c:auto val="1"/>
        <c:lblAlgn val="ctr"/>
        <c:lblOffset val="100"/>
        <c:noMultiLvlLbl val="0"/>
      </c:catAx>
      <c:valAx>
        <c:axId val="9517758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951773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solidFill>
    <a:ln w="9525" cap="flat" cmpd="sng" algn="ctr">
      <a:solidFill>
        <a:schemeClr val="accent4"/>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lineChart>
        <c:grouping val="standard"/>
        <c:varyColors val="0"/>
        <c:ser>
          <c:idx val="1"/>
          <c:order val="0"/>
          <c:spPr>
            <a:ln w="34925" cap="rnd">
              <a:solidFill>
                <a:schemeClr val="lt1"/>
              </a:solidFill>
              <a:round/>
            </a:ln>
            <a:effectLst>
              <a:outerShdw dist="25400" dir="2700000" algn="tl" rotWithShape="0">
                <a:schemeClr val="accent5">
                  <a:tint val="77000"/>
                </a:scheme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5">
                          <a:lumMod val="60000"/>
                          <a:lumOff val="40000"/>
                        </a:schemeClr>
                      </a:solidFill>
                    </a:ln>
                    <a:effectLst/>
                  </c:spPr>
                </c15:leaderLines>
              </c:ext>
            </c:extLst>
          </c:dLbls>
          <c:cat>
            <c:strRef>
              <c:f>Sheet3!$Q$2:$Q$10</c:f>
              <c:strCache>
                <c:ptCount val="9"/>
                <c:pt idx="0">
                  <c:v>&lt; 10%</c:v>
                </c:pt>
                <c:pt idx="1">
                  <c:v>10.1 - 20%</c:v>
                </c:pt>
                <c:pt idx="2">
                  <c:v>20.1 - 30%</c:v>
                </c:pt>
                <c:pt idx="3">
                  <c:v>30.1 - 40%</c:v>
                </c:pt>
                <c:pt idx="4">
                  <c:v>40.1 - 50%</c:v>
                </c:pt>
                <c:pt idx="5">
                  <c:v>50.1 - 60%</c:v>
                </c:pt>
                <c:pt idx="6">
                  <c:v>60.1 - 70%</c:v>
                </c:pt>
                <c:pt idx="7">
                  <c:v>70.1 - 80%</c:v>
                </c:pt>
                <c:pt idx="8">
                  <c:v>&gt; 80%</c:v>
                </c:pt>
              </c:strCache>
            </c:strRef>
          </c:cat>
          <c:val>
            <c:numRef>
              <c:f>Sheet3!$Z$2:$Z$10</c:f>
              <c:numCache>
                <c:formatCode>0%</c:formatCode>
                <c:ptCount val="9"/>
                <c:pt idx="0">
                  <c:v>1.7241379310344827E-2</c:v>
                </c:pt>
                <c:pt idx="1">
                  <c:v>0.17586206896551726</c:v>
                </c:pt>
                <c:pt idx="2">
                  <c:v>0.38103448275862073</c:v>
                </c:pt>
                <c:pt idx="3">
                  <c:v>0.60517241379310349</c:v>
                </c:pt>
                <c:pt idx="4">
                  <c:v>0.78275862068965518</c:v>
                </c:pt>
                <c:pt idx="5">
                  <c:v>0.89310344827586208</c:v>
                </c:pt>
                <c:pt idx="6">
                  <c:v>0.96206896551724141</c:v>
                </c:pt>
                <c:pt idx="7">
                  <c:v>0.98620689655172422</c:v>
                </c:pt>
                <c:pt idx="8">
                  <c:v>1</c:v>
                </c:pt>
              </c:numCache>
            </c:numRef>
          </c:val>
          <c:smooth val="1"/>
          <c:extLst>
            <c:ext xmlns:c16="http://schemas.microsoft.com/office/drawing/2014/chart" uri="{C3380CC4-5D6E-409C-BE32-E72D297353CC}">
              <c16:uniqueId val="{00000000-906E-4C27-80F2-CD5133A93A20}"/>
            </c:ext>
          </c:extLst>
        </c:ser>
        <c:dLbls>
          <c:dLblPos val="t"/>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951773256"/>
        <c:axId val="951775880"/>
      </c:lineChart>
      <c:catAx>
        <c:axId val="95177325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IE"/>
                  <a:t>Amount of Non-Urban Land cover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951775880"/>
        <c:crosses val="autoZero"/>
        <c:auto val="1"/>
        <c:lblAlgn val="ctr"/>
        <c:lblOffset val="100"/>
        <c:noMultiLvlLbl val="0"/>
      </c:catAx>
      <c:valAx>
        <c:axId val="95177588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951773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solidFill>
    <a:ln w="9525" cap="flat" cmpd="sng" algn="ctr">
      <a:solidFill>
        <a:schemeClr val="accent5"/>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4F615D-C839-4515-802B-286C095E497B}" type="doc">
      <dgm:prSet loTypeId="urn:microsoft.com/office/officeart/2005/8/layout/hProcess11" loCatId="process" qsTypeId="urn:microsoft.com/office/officeart/2005/8/quickstyle/simple1" qsCatId="simple" csTypeId="urn:microsoft.com/office/officeart/2005/8/colors/accent1_2" csCatId="accent1" phldr="1"/>
      <dgm:spPr/>
    </dgm:pt>
    <dgm:pt modelId="{ED732250-2FC2-45AD-9655-928B24AD8334}">
      <dgm:prSet phldrT="[Text]"/>
      <dgm:spPr/>
      <dgm:t>
        <a:bodyPr/>
        <a:lstStyle/>
        <a:p>
          <a:r>
            <a:rPr lang="en-IE">
              <a:solidFill>
                <a:schemeClr val="accent4"/>
              </a:solidFill>
            </a:rPr>
            <a:t>1926</a:t>
          </a:r>
        </a:p>
      </dgm:t>
    </dgm:pt>
    <dgm:pt modelId="{26FC4D90-51D6-4BC5-BEAD-78719A077429}" type="parTrans" cxnId="{1AF0A897-5078-4886-A12F-4CABB8BF851B}">
      <dgm:prSet/>
      <dgm:spPr/>
      <dgm:t>
        <a:bodyPr/>
        <a:lstStyle/>
        <a:p>
          <a:endParaRPr lang="en-IE"/>
        </a:p>
      </dgm:t>
    </dgm:pt>
    <dgm:pt modelId="{9426AAFB-E212-4DAA-B098-8A29CBB955D4}" type="sibTrans" cxnId="{1AF0A897-5078-4886-A12F-4CABB8BF851B}">
      <dgm:prSet/>
      <dgm:spPr/>
      <dgm:t>
        <a:bodyPr/>
        <a:lstStyle/>
        <a:p>
          <a:endParaRPr lang="en-IE"/>
        </a:p>
      </dgm:t>
    </dgm:pt>
    <dgm:pt modelId="{EE641151-5868-4C73-AADD-68D03D5318A4}">
      <dgm:prSet phldrT="[Text]"/>
      <dgm:spPr/>
      <dgm:t>
        <a:bodyPr/>
        <a:lstStyle/>
        <a:p>
          <a:r>
            <a:rPr lang="en-IE">
              <a:solidFill>
                <a:schemeClr val="accent4"/>
              </a:solidFill>
            </a:rPr>
            <a:t>1936</a:t>
          </a:r>
        </a:p>
      </dgm:t>
    </dgm:pt>
    <dgm:pt modelId="{F906B88F-BA79-4532-9CF8-418F30C1F564}" type="parTrans" cxnId="{D2190EC1-C6AC-40EB-B788-15E4DFE5915A}">
      <dgm:prSet/>
      <dgm:spPr/>
      <dgm:t>
        <a:bodyPr/>
        <a:lstStyle/>
        <a:p>
          <a:endParaRPr lang="en-IE"/>
        </a:p>
      </dgm:t>
    </dgm:pt>
    <dgm:pt modelId="{7909EC5C-B070-41A5-8536-310596332210}" type="sibTrans" cxnId="{D2190EC1-C6AC-40EB-B788-15E4DFE5915A}">
      <dgm:prSet/>
      <dgm:spPr/>
      <dgm:t>
        <a:bodyPr/>
        <a:lstStyle/>
        <a:p>
          <a:endParaRPr lang="en-IE"/>
        </a:p>
      </dgm:t>
    </dgm:pt>
    <dgm:pt modelId="{BEB40E67-D393-417C-B0E6-4DDA3B43B23F}">
      <dgm:prSet phldrT="[Text]"/>
      <dgm:spPr/>
      <dgm:t>
        <a:bodyPr/>
        <a:lstStyle/>
        <a:p>
          <a:r>
            <a:rPr lang="en-IE">
              <a:solidFill>
                <a:schemeClr val="accent4"/>
              </a:solidFill>
            </a:rPr>
            <a:t>1951</a:t>
          </a:r>
        </a:p>
      </dgm:t>
    </dgm:pt>
    <dgm:pt modelId="{B3D6AED7-BEA4-4300-B02E-E5A92E34F3C0}" type="parTrans" cxnId="{327B08E9-2FEE-43D0-9304-4F0FAF73AE33}">
      <dgm:prSet/>
      <dgm:spPr/>
      <dgm:t>
        <a:bodyPr/>
        <a:lstStyle/>
        <a:p>
          <a:endParaRPr lang="en-IE"/>
        </a:p>
      </dgm:t>
    </dgm:pt>
    <dgm:pt modelId="{DB0F331A-78A6-4602-AE3D-EE1CF46C77BD}" type="sibTrans" cxnId="{327B08E9-2FEE-43D0-9304-4F0FAF73AE33}">
      <dgm:prSet/>
      <dgm:spPr/>
      <dgm:t>
        <a:bodyPr/>
        <a:lstStyle/>
        <a:p>
          <a:endParaRPr lang="en-IE"/>
        </a:p>
      </dgm:t>
    </dgm:pt>
    <dgm:pt modelId="{A802242E-4ED4-47BD-B669-7B37114D213F}">
      <dgm:prSet phldrT="[Text]"/>
      <dgm:spPr/>
      <dgm:t>
        <a:bodyPr/>
        <a:lstStyle/>
        <a:p>
          <a:r>
            <a:rPr lang="en-IE">
              <a:solidFill>
                <a:schemeClr val="accent4"/>
              </a:solidFill>
            </a:rPr>
            <a:t>1991</a:t>
          </a:r>
        </a:p>
      </dgm:t>
    </dgm:pt>
    <dgm:pt modelId="{5CDF5A5E-3093-4554-89FE-1A32D3FE30E4}" type="parTrans" cxnId="{2904C4CA-7A8F-4896-A357-F8BDDAA73F96}">
      <dgm:prSet/>
      <dgm:spPr/>
      <dgm:t>
        <a:bodyPr/>
        <a:lstStyle/>
        <a:p>
          <a:endParaRPr lang="en-IE"/>
        </a:p>
      </dgm:t>
    </dgm:pt>
    <dgm:pt modelId="{68D67EEF-5B61-4413-844C-84103FDDF873}" type="sibTrans" cxnId="{2904C4CA-7A8F-4896-A357-F8BDDAA73F96}">
      <dgm:prSet/>
      <dgm:spPr/>
      <dgm:t>
        <a:bodyPr/>
        <a:lstStyle/>
        <a:p>
          <a:endParaRPr lang="en-IE"/>
        </a:p>
      </dgm:t>
    </dgm:pt>
    <dgm:pt modelId="{958EA9DC-92EA-4E5B-B222-7F51FFBA0EEB}">
      <dgm:prSet phldrT="[Text]"/>
      <dgm:spPr/>
      <dgm:t>
        <a:bodyPr/>
        <a:lstStyle/>
        <a:p>
          <a:r>
            <a:rPr lang="en-IE">
              <a:solidFill>
                <a:schemeClr val="accent4"/>
              </a:solidFill>
            </a:rPr>
            <a:t>1956</a:t>
          </a:r>
        </a:p>
      </dgm:t>
    </dgm:pt>
    <dgm:pt modelId="{5CE5008A-A5F8-40FC-BD2F-B6365F529E97}" type="parTrans" cxnId="{C6BA738C-B467-4A9C-931E-E16FDA637EBC}">
      <dgm:prSet/>
      <dgm:spPr/>
      <dgm:t>
        <a:bodyPr/>
        <a:lstStyle/>
        <a:p>
          <a:endParaRPr lang="en-IE"/>
        </a:p>
      </dgm:t>
    </dgm:pt>
    <dgm:pt modelId="{1CA1AB5E-7902-4344-9674-510552D543BE}" type="sibTrans" cxnId="{C6BA738C-B467-4A9C-931E-E16FDA637EBC}">
      <dgm:prSet/>
      <dgm:spPr/>
      <dgm:t>
        <a:bodyPr/>
        <a:lstStyle/>
        <a:p>
          <a:endParaRPr lang="en-IE"/>
        </a:p>
      </dgm:t>
    </dgm:pt>
    <dgm:pt modelId="{697C9BC3-0D38-4ABF-AD15-3B97C1CBA04B}">
      <dgm:prSet phldrT="[Text]"/>
      <dgm:spPr/>
      <dgm:t>
        <a:bodyPr/>
        <a:lstStyle/>
        <a:p>
          <a:r>
            <a:rPr lang="en-IE">
              <a:solidFill>
                <a:schemeClr val="accent4"/>
              </a:solidFill>
            </a:rPr>
            <a:t>1961</a:t>
          </a:r>
        </a:p>
      </dgm:t>
    </dgm:pt>
    <dgm:pt modelId="{3AB2789B-55D5-4557-BB29-16F569FBE7B6}" type="parTrans" cxnId="{67AF3257-FCC7-4A12-8823-54F9F19AEE0A}">
      <dgm:prSet/>
      <dgm:spPr/>
      <dgm:t>
        <a:bodyPr/>
        <a:lstStyle/>
        <a:p>
          <a:endParaRPr lang="en-IE"/>
        </a:p>
      </dgm:t>
    </dgm:pt>
    <dgm:pt modelId="{B84B2813-5C2E-4F8A-AEB3-8B419C336EDE}" type="sibTrans" cxnId="{67AF3257-FCC7-4A12-8823-54F9F19AEE0A}">
      <dgm:prSet/>
      <dgm:spPr/>
      <dgm:t>
        <a:bodyPr/>
        <a:lstStyle/>
        <a:p>
          <a:endParaRPr lang="en-IE"/>
        </a:p>
      </dgm:t>
    </dgm:pt>
    <dgm:pt modelId="{C9D37389-259A-4A45-A5D6-ACD330C00298}">
      <dgm:prSet phldrT="[Text]"/>
      <dgm:spPr/>
      <dgm:t>
        <a:bodyPr/>
        <a:lstStyle/>
        <a:p>
          <a:r>
            <a:rPr lang="en-IE">
              <a:solidFill>
                <a:schemeClr val="accent4"/>
              </a:solidFill>
            </a:rPr>
            <a:t>1966</a:t>
          </a:r>
        </a:p>
      </dgm:t>
    </dgm:pt>
    <dgm:pt modelId="{170A9C79-9415-4903-8456-C10C3BE85927}" type="parTrans" cxnId="{7DAD35D0-7387-4C61-AC46-AAA15C6EF80B}">
      <dgm:prSet/>
      <dgm:spPr/>
      <dgm:t>
        <a:bodyPr/>
        <a:lstStyle/>
        <a:p>
          <a:endParaRPr lang="en-IE"/>
        </a:p>
      </dgm:t>
    </dgm:pt>
    <dgm:pt modelId="{F881B5D3-298A-4E49-AF1C-F4D92C8D784C}" type="sibTrans" cxnId="{7DAD35D0-7387-4C61-AC46-AAA15C6EF80B}">
      <dgm:prSet/>
      <dgm:spPr/>
      <dgm:t>
        <a:bodyPr/>
        <a:lstStyle/>
        <a:p>
          <a:endParaRPr lang="en-IE"/>
        </a:p>
      </dgm:t>
    </dgm:pt>
    <dgm:pt modelId="{17A9359B-0753-4CD0-8EC2-04505BF53A35}">
      <dgm:prSet phldrT="[Text]"/>
      <dgm:spPr/>
      <dgm:t>
        <a:bodyPr/>
        <a:lstStyle/>
        <a:p>
          <a:r>
            <a:rPr lang="en-IE">
              <a:solidFill>
                <a:schemeClr val="accent4"/>
              </a:solidFill>
            </a:rPr>
            <a:t>1971</a:t>
          </a:r>
        </a:p>
      </dgm:t>
    </dgm:pt>
    <dgm:pt modelId="{6353296A-0FBE-4507-BD3D-ECE2796E88C5}" type="parTrans" cxnId="{21AE72AC-EB8A-416F-8428-242AF1611BBB}">
      <dgm:prSet/>
      <dgm:spPr/>
      <dgm:t>
        <a:bodyPr/>
        <a:lstStyle/>
        <a:p>
          <a:endParaRPr lang="en-IE"/>
        </a:p>
      </dgm:t>
    </dgm:pt>
    <dgm:pt modelId="{998B11F1-189C-42C1-B5B3-E5368541D612}" type="sibTrans" cxnId="{21AE72AC-EB8A-416F-8428-242AF1611BBB}">
      <dgm:prSet/>
      <dgm:spPr/>
      <dgm:t>
        <a:bodyPr/>
        <a:lstStyle/>
        <a:p>
          <a:endParaRPr lang="en-IE"/>
        </a:p>
      </dgm:t>
    </dgm:pt>
    <dgm:pt modelId="{F455E865-01FD-4001-96AD-9DF7D9A9EFBE}">
      <dgm:prSet phldrT="[Text]"/>
      <dgm:spPr/>
      <dgm:t>
        <a:bodyPr/>
        <a:lstStyle/>
        <a:p>
          <a:r>
            <a:rPr lang="en-IE">
              <a:solidFill>
                <a:schemeClr val="accent4"/>
              </a:solidFill>
            </a:rPr>
            <a:t>1979</a:t>
          </a:r>
        </a:p>
      </dgm:t>
    </dgm:pt>
    <dgm:pt modelId="{1CEA515D-529A-4107-8E59-12AB7E910DD8}" type="parTrans" cxnId="{94FCC9E2-F53C-4CC4-9FD2-E47FF6F91F64}">
      <dgm:prSet/>
      <dgm:spPr/>
      <dgm:t>
        <a:bodyPr/>
        <a:lstStyle/>
        <a:p>
          <a:endParaRPr lang="en-IE"/>
        </a:p>
      </dgm:t>
    </dgm:pt>
    <dgm:pt modelId="{4F916270-AF13-4D18-8BAD-72E032BC16E2}" type="sibTrans" cxnId="{94FCC9E2-F53C-4CC4-9FD2-E47FF6F91F64}">
      <dgm:prSet/>
      <dgm:spPr/>
      <dgm:t>
        <a:bodyPr/>
        <a:lstStyle/>
        <a:p>
          <a:endParaRPr lang="en-IE"/>
        </a:p>
      </dgm:t>
    </dgm:pt>
    <dgm:pt modelId="{F304EFFB-8C43-42EC-BE80-93E5376607EF}">
      <dgm:prSet phldrT="[Text]"/>
      <dgm:spPr/>
      <dgm:t>
        <a:bodyPr/>
        <a:lstStyle/>
        <a:p>
          <a:r>
            <a:rPr lang="en-IE">
              <a:solidFill>
                <a:schemeClr val="accent4"/>
              </a:solidFill>
            </a:rPr>
            <a:t>1981</a:t>
          </a:r>
        </a:p>
      </dgm:t>
    </dgm:pt>
    <dgm:pt modelId="{EA0E6042-C95C-4DE0-BB6C-743E9E353D42}" type="parTrans" cxnId="{0E78BA93-F0F2-4B07-86CE-345FA06ACB32}">
      <dgm:prSet/>
      <dgm:spPr/>
      <dgm:t>
        <a:bodyPr/>
        <a:lstStyle/>
        <a:p>
          <a:endParaRPr lang="en-IE"/>
        </a:p>
      </dgm:t>
    </dgm:pt>
    <dgm:pt modelId="{A44199DB-6747-487E-8482-786F61D6E8FC}" type="sibTrans" cxnId="{0E78BA93-F0F2-4B07-86CE-345FA06ACB32}">
      <dgm:prSet/>
      <dgm:spPr/>
      <dgm:t>
        <a:bodyPr/>
        <a:lstStyle/>
        <a:p>
          <a:endParaRPr lang="en-IE"/>
        </a:p>
      </dgm:t>
    </dgm:pt>
    <dgm:pt modelId="{1E10EB2D-8F4E-446F-8DB9-1BB1A926836A}">
      <dgm:prSet phldrT="[Text]"/>
      <dgm:spPr/>
      <dgm:t>
        <a:bodyPr/>
        <a:lstStyle/>
        <a:p>
          <a:r>
            <a:rPr lang="en-IE">
              <a:solidFill>
                <a:schemeClr val="accent4"/>
              </a:solidFill>
            </a:rPr>
            <a:t>1986</a:t>
          </a:r>
        </a:p>
      </dgm:t>
    </dgm:pt>
    <dgm:pt modelId="{BCF83BCF-BB83-4DA0-B4CB-6F193C4F9D32}" type="parTrans" cxnId="{19564270-9350-47B0-974C-5759F3F9FC91}">
      <dgm:prSet/>
      <dgm:spPr/>
      <dgm:t>
        <a:bodyPr/>
        <a:lstStyle/>
        <a:p>
          <a:endParaRPr lang="en-IE"/>
        </a:p>
      </dgm:t>
    </dgm:pt>
    <dgm:pt modelId="{8705261F-095F-40ED-AA9C-60C52AD4C99F}" type="sibTrans" cxnId="{19564270-9350-47B0-974C-5759F3F9FC91}">
      <dgm:prSet/>
      <dgm:spPr/>
      <dgm:t>
        <a:bodyPr/>
        <a:lstStyle/>
        <a:p>
          <a:endParaRPr lang="en-IE"/>
        </a:p>
      </dgm:t>
    </dgm:pt>
    <dgm:pt modelId="{5E9AA4AC-CA24-459A-BC0F-489A67B0F5B1}">
      <dgm:prSet phldrT="[Text]"/>
      <dgm:spPr/>
      <dgm:t>
        <a:bodyPr/>
        <a:lstStyle/>
        <a:p>
          <a:r>
            <a:rPr lang="en-IE">
              <a:solidFill>
                <a:schemeClr val="accent4"/>
              </a:solidFill>
            </a:rPr>
            <a:t>1946</a:t>
          </a:r>
        </a:p>
      </dgm:t>
    </dgm:pt>
    <dgm:pt modelId="{C3D9CA8D-43CB-48B7-B4F2-4764271CC1D1}" type="parTrans" cxnId="{58134DD0-9BE6-4B1E-9AB5-29ED5136A404}">
      <dgm:prSet/>
      <dgm:spPr/>
      <dgm:t>
        <a:bodyPr/>
        <a:lstStyle/>
        <a:p>
          <a:endParaRPr lang="en-IE"/>
        </a:p>
      </dgm:t>
    </dgm:pt>
    <dgm:pt modelId="{561C64E8-4352-4FFB-8E6C-FA3B3161C8F2}" type="sibTrans" cxnId="{58134DD0-9BE6-4B1E-9AB5-29ED5136A404}">
      <dgm:prSet/>
      <dgm:spPr/>
      <dgm:t>
        <a:bodyPr/>
        <a:lstStyle/>
        <a:p>
          <a:endParaRPr lang="en-IE"/>
        </a:p>
      </dgm:t>
    </dgm:pt>
    <dgm:pt modelId="{96C7136E-44F9-44AE-A444-32EEA6210838}">
      <dgm:prSet phldrT="[Text]"/>
      <dgm:spPr/>
      <dgm:t>
        <a:bodyPr/>
        <a:lstStyle/>
        <a:p>
          <a:r>
            <a:rPr lang="en-IE">
              <a:solidFill>
                <a:schemeClr val="accent4"/>
              </a:solidFill>
            </a:rPr>
            <a:t>1996</a:t>
          </a:r>
        </a:p>
      </dgm:t>
    </dgm:pt>
    <dgm:pt modelId="{125EEB4E-D6F9-4F7B-BC28-BA4043C5C5FB}" type="parTrans" cxnId="{EB20D6A4-76E1-45D9-8A36-8148C8042973}">
      <dgm:prSet/>
      <dgm:spPr/>
      <dgm:t>
        <a:bodyPr/>
        <a:lstStyle/>
        <a:p>
          <a:endParaRPr lang="en-IE"/>
        </a:p>
      </dgm:t>
    </dgm:pt>
    <dgm:pt modelId="{D7535322-DD61-41DB-B795-F74DF54B1E7D}" type="sibTrans" cxnId="{EB20D6A4-76E1-45D9-8A36-8148C8042973}">
      <dgm:prSet/>
      <dgm:spPr/>
      <dgm:t>
        <a:bodyPr/>
        <a:lstStyle/>
        <a:p>
          <a:endParaRPr lang="en-IE"/>
        </a:p>
      </dgm:t>
    </dgm:pt>
    <dgm:pt modelId="{8BF766C0-5424-4F50-BD59-8DD3FD5DE4EE}">
      <dgm:prSet phldrT="[Text]"/>
      <dgm:spPr/>
      <dgm:t>
        <a:bodyPr/>
        <a:lstStyle/>
        <a:p>
          <a:r>
            <a:rPr lang="en-IE">
              <a:solidFill>
                <a:schemeClr val="accent4"/>
              </a:solidFill>
            </a:rPr>
            <a:t>2002</a:t>
          </a:r>
        </a:p>
      </dgm:t>
    </dgm:pt>
    <dgm:pt modelId="{F7AA46B0-1557-4D5D-B4D0-13C67D85E767}" type="parTrans" cxnId="{54C3EA0C-DCDD-466C-AFE4-B5F325756C59}">
      <dgm:prSet/>
      <dgm:spPr/>
      <dgm:t>
        <a:bodyPr/>
        <a:lstStyle/>
        <a:p>
          <a:endParaRPr lang="en-IE"/>
        </a:p>
      </dgm:t>
    </dgm:pt>
    <dgm:pt modelId="{BBB8B775-52B8-409A-90D7-F320BFEBA870}" type="sibTrans" cxnId="{54C3EA0C-DCDD-466C-AFE4-B5F325756C59}">
      <dgm:prSet/>
      <dgm:spPr/>
      <dgm:t>
        <a:bodyPr/>
        <a:lstStyle/>
        <a:p>
          <a:endParaRPr lang="en-IE"/>
        </a:p>
      </dgm:t>
    </dgm:pt>
    <dgm:pt modelId="{E826D5C7-3A43-4324-AB42-4CDC55497136}">
      <dgm:prSet phldrT="[Text]"/>
      <dgm:spPr/>
      <dgm:t>
        <a:bodyPr/>
        <a:lstStyle/>
        <a:p>
          <a:r>
            <a:rPr lang="en-IE">
              <a:solidFill>
                <a:schemeClr val="accent4"/>
              </a:solidFill>
            </a:rPr>
            <a:t>2006</a:t>
          </a:r>
        </a:p>
      </dgm:t>
    </dgm:pt>
    <dgm:pt modelId="{5C487338-0273-45F7-928D-0CF6ADE907F2}" type="parTrans" cxnId="{24F8B15B-0A60-484C-BEB8-E53F709E14C1}">
      <dgm:prSet/>
      <dgm:spPr/>
      <dgm:t>
        <a:bodyPr/>
        <a:lstStyle/>
        <a:p>
          <a:endParaRPr lang="en-IE"/>
        </a:p>
      </dgm:t>
    </dgm:pt>
    <dgm:pt modelId="{F880CBB9-CA8D-4CEE-B21B-DCAC25FF79EF}" type="sibTrans" cxnId="{24F8B15B-0A60-484C-BEB8-E53F709E14C1}">
      <dgm:prSet/>
      <dgm:spPr/>
      <dgm:t>
        <a:bodyPr/>
        <a:lstStyle/>
        <a:p>
          <a:endParaRPr lang="en-IE"/>
        </a:p>
      </dgm:t>
    </dgm:pt>
    <dgm:pt modelId="{B7C920C1-1F25-47E1-99B2-1332B7A15617}">
      <dgm:prSet phldrT="[Text]"/>
      <dgm:spPr/>
      <dgm:t>
        <a:bodyPr/>
        <a:lstStyle/>
        <a:p>
          <a:r>
            <a:rPr lang="en-IE">
              <a:solidFill>
                <a:schemeClr val="accent4"/>
              </a:solidFill>
            </a:rPr>
            <a:t>2011</a:t>
          </a:r>
        </a:p>
      </dgm:t>
    </dgm:pt>
    <dgm:pt modelId="{8FE2447E-5E27-4A43-B93F-3238C09735C0}" type="parTrans" cxnId="{3CD9A7C8-AD8C-4D13-A6A5-A1489B42426E}">
      <dgm:prSet/>
      <dgm:spPr/>
      <dgm:t>
        <a:bodyPr/>
        <a:lstStyle/>
        <a:p>
          <a:endParaRPr lang="en-IE"/>
        </a:p>
      </dgm:t>
    </dgm:pt>
    <dgm:pt modelId="{B13E0533-A175-45D1-950F-C80F1DE8AA1B}" type="sibTrans" cxnId="{3CD9A7C8-AD8C-4D13-A6A5-A1489B42426E}">
      <dgm:prSet/>
      <dgm:spPr/>
      <dgm:t>
        <a:bodyPr/>
        <a:lstStyle/>
        <a:p>
          <a:endParaRPr lang="en-IE"/>
        </a:p>
      </dgm:t>
    </dgm:pt>
    <dgm:pt modelId="{35CA98AD-5570-4CCA-B712-008CBAB897EE}">
      <dgm:prSet phldrT="[Text]"/>
      <dgm:spPr/>
      <dgm:t>
        <a:bodyPr/>
        <a:lstStyle/>
        <a:p>
          <a:r>
            <a:rPr lang="en-IE">
              <a:solidFill>
                <a:schemeClr val="accent4"/>
              </a:solidFill>
            </a:rPr>
            <a:t>2016</a:t>
          </a:r>
        </a:p>
      </dgm:t>
    </dgm:pt>
    <dgm:pt modelId="{016BF59F-39CF-434B-ACCF-8D596D38EC91}" type="parTrans" cxnId="{B971138A-DE1B-4655-9077-0B41827BB455}">
      <dgm:prSet/>
      <dgm:spPr/>
      <dgm:t>
        <a:bodyPr/>
        <a:lstStyle/>
        <a:p>
          <a:endParaRPr lang="en-IE"/>
        </a:p>
      </dgm:t>
    </dgm:pt>
    <dgm:pt modelId="{762B85EA-A626-479B-A206-70F694F756EB}" type="sibTrans" cxnId="{B971138A-DE1B-4655-9077-0B41827BB455}">
      <dgm:prSet/>
      <dgm:spPr/>
      <dgm:t>
        <a:bodyPr/>
        <a:lstStyle/>
        <a:p>
          <a:endParaRPr lang="en-IE"/>
        </a:p>
      </dgm:t>
    </dgm:pt>
    <dgm:pt modelId="{4B13D7AF-A4B6-42A6-BCEE-E81D443CC0C9}">
      <dgm:prSet phldrT="[Text]"/>
      <dgm:spPr/>
      <dgm:t>
        <a:bodyPr/>
        <a:lstStyle/>
        <a:p>
          <a:r>
            <a:rPr lang="en-IE">
              <a:solidFill>
                <a:schemeClr val="accent4"/>
              </a:solidFill>
            </a:rPr>
            <a:t>2022</a:t>
          </a:r>
        </a:p>
      </dgm:t>
    </dgm:pt>
    <dgm:pt modelId="{C1239F87-30FB-4FCB-8B97-C74EBE6A4B49}" type="parTrans" cxnId="{6947CACF-B94F-436F-B38E-F61F78A75884}">
      <dgm:prSet/>
      <dgm:spPr/>
      <dgm:t>
        <a:bodyPr/>
        <a:lstStyle/>
        <a:p>
          <a:endParaRPr lang="en-IE"/>
        </a:p>
      </dgm:t>
    </dgm:pt>
    <dgm:pt modelId="{D55E67F0-5FDC-47DF-B6D9-CD20464F3604}" type="sibTrans" cxnId="{6947CACF-B94F-436F-B38E-F61F78A75884}">
      <dgm:prSet/>
      <dgm:spPr/>
      <dgm:t>
        <a:bodyPr/>
        <a:lstStyle/>
        <a:p>
          <a:endParaRPr lang="en-IE"/>
        </a:p>
      </dgm:t>
    </dgm:pt>
    <dgm:pt modelId="{AD7BAB41-4E8B-4170-9397-5E4DB4AFCE88}" type="pres">
      <dgm:prSet presAssocID="{D94F615D-C839-4515-802B-286C095E497B}" presName="Name0" presStyleCnt="0">
        <dgm:presLayoutVars>
          <dgm:dir/>
          <dgm:resizeHandles val="exact"/>
        </dgm:presLayoutVars>
      </dgm:prSet>
      <dgm:spPr/>
    </dgm:pt>
    <dgm:pt modelId="{4729AAA0-89A6-44BB-B7F0-FCD73064BB1A}" type="pres">
      <dgm:prSet presAssocID="{D94F615D-C839-4515-802B-286C095E497B}" presName="arrow" presStyleLbl="bgShp" presStyleIdx="0" presStyleCnt="1" custLinFactNeighborX="364" custLinFactNeighborY="-5278"/>
      <dgm:spPr/>
    </dgm:pt>
    <dgm:pt modelId="{8E6AE601-C4C7-4BD1-9853-C3328C979434}" type="pres">
      <dgm:prSet presAssocID="{D94F615D-C839-4515-802B-286C095E497B}" presName="points" presStyleCnt="0"/>
      <dgm:spPr/>
    </dgm:pt>
    <dgm:pt modelId="{395B00B9-8721-433F-8733-5FF20B5D8F99}" type="pres">
      <dgm:prSet presAssocID="{ED732250-2FC2-45AD-9655-928B24AD8334}" presName="compositeA" presStyleCnt="0"/>
      <dgm:spPr/>
    </dgm:pt>
    <dgm:pt modelId="{77D1871A-B4BB-4FF5-AA7F-452DE18B25A2}" type="pres">
      <dgm:prSet presAssocID="{ED732250-2FC2-45AD-9655-928B24AD8334}" presName="textA" presStyleLbl="revTx" presStyleIdx="0" presStyleCnt="18">
        <dgm:presLayoutVars>
          <dgm:bulletEnabled val="1"/>
        </dgm:presLayoutVars>
      </dgm:prSet>
      <dgm:spPr/>
    </dgm:pt>
    <dgm:pt modelId="{8ED1199E-5AEC-4151-B8A8-4CC6D12FF965}" type="pres">
      <dgm:prSet presAssocID="{ED732250-2FC2-45AD-9655-928B24AD8334}" presName="circleA" presStyleLbl="node1" presStyleIdx="0" presStyleCnt="18"/>
      <dgm:spPr>
        <a:solidFill>
          <a:schemeClr val="accent2"/>
        </a:solidFill>
      </dgm:spPr>
    </dgm:pt>
    <dgm:pt modelId="{D19E1F1C-513A-4CF1-A0DB-F6A6899E9920}" type="pres">
      <dgm:prSet presAssocID="{ED732250-2FC2-45AD-9655-928B24AD8334}" presName="spaceA" presStyleCnt="0"/>
      <dgm:spPr/>
    </dgm:pt>
    <dgm:pt modelId="{A9E81F3F-F9D2-4927-8C76-DBD30B9072E9}" type="pres">
      <dgm:prSet presAssocID="{9426AAFB-E212-4DAA-B098-8A29CBB955D4}" presName="space" presStyleCnt="0"/>
      <dgm:spPr/>
    </dgm:pt>
    <dgm:pt modelId="{31781A97-EF90-46BF-9F14-A4BE322F97B8}" type="pres">
      <dgm:prSet presAssocID="{EE641151-5868-4C73-AADD-68D03D5318A4}" presName="compositeB" presStyleCnt="0"/>
      <dgm:spPr/>
    </dgm:pt>
    <dgm:pt modelId="{40CD203A-C3F4-494C-8887-C632EC72F505}" type="pres">
      <dgm:prSet presAssocID="{EE641151-5868-4C73-AADD-68D03D5318A4}" presName="textB" presStyleLbl="revTx" presStyleIdx="1" presStyleCnt="18">
        <dgm:presLayoutVars>
          <dgm:bulletEnabled val="1"/>
        </dgm:presLayoutVars>
      </dgm:prSet>
      <dgm:spPr/>
    </dgm:pt>
    <dgm:pt modelId="{05D8D2A1-6973-4883-AFCB-F681E33ED4AF}" type="pres">
      <dgm:prSet presAssocID="{EE641151-5868-4C73-AADD-68D03D5318A4}" presName="circleB" presStyleLbl="node1" presStyleIdx="1" presStyleCnt="18"/>
      <dgm:spPr>
        <a:solidFill>
          <a:schemeClr val="accent2"/>
        </a:solidFill>
      </dgm:spPr>
    </dgm:pt>
    <dgm:pt modelId="{ACCE1EFF-8F86-43CF-A322-573E23E8FD85}" type="pres">
      <dgm:prSet presAssocID="{EE641151-5868-4C73-AADD-68D03D5318A4}" presName="spaceB" presStyleCnt="0"/>
      <dgm:spPr/>
    </dgm:pt>
    <dgm:pt modelId="{070A888F-5FB0-4A61-BD2E-D25F65010D44}" type="pres">
      <dgm:prSet presAssocID="{7909EC5C-B070-41A5-8536-310596332210}" presName="space" presStyleCnt="0"/>
      <dgm:spPr/>
    </dgm:pt>
    <dgm:pt modelId="{397F93B8-715C-40AF-9BD5-511E18035608}" type="pres">
      <dgm:prSet presAssocID="{5E9AA4AC-CA24-459A-BC0F-489A67B0F5B1}" presName="compositeA" presStyleCnt="0"/>
      <dgm:spPr/>
    </dgm:pt>
    <dgm:pt modelId="{8DE9C101-E4F4-4DCF-B4CB-97FB8060004D}" type="pres">
      <dgm:prSet presAssocID="{5E9AA4AC-CA24-459A-BC0F-489A67B0F5B1}" presName="textA" presStyleLbl="revTx" presStyleIdx="2" presStyleCnt="18">
        <dgm:presLayoutVars>
          <dgm:bulletEnabled val="1"/>
        </dgm:presLayoutVars>
      </dgm:prSet>
      <dgm:spPr/>
    </dgm:pt>
    <dgm:pt modelId="{45FD91DC-5886-4588-866E-B41D8B9DC6DC}" type="pres">
      <dgm:prSet presAssocID="{5E9AA4AC-CA24-459A-BC0F-489A67B0F5B1}" presName="circleA" presStyleLbl="node1" presStyleIdx="2" presStyleCnt="18"/>
      <dgm:spPr>
        <a:solidFill>
          <a:schemeClr val="accent2"/>
        </a:solidFill>
      </dgm:spPr>
    </dgm:pt>
    <dgm:pt modelId="{20E80698-16D8-456C-95F3-E8DC13ABF455}" type="pres">
      <dgm:prSet presAssocID="{5E9AA4AC-CA24-459A-BC0F-489A67B0F5B1}" presName="spaceA" presStyleCnt="0"/>
      <dgm:spPr/>
    </dgm:pt>
    <dgm:pt modelId="{B1E99D9E-4FBD-4B6A-87AE-0E12464BA1EB}" type="pres">
      <dgm:prSet presAssocID="{561C64E8-4352-4FFB-8E6C-FA3B3161C8F2}" presName="space" presStyleCnt="0"/>
      <dgm:spPr/>
    </dgm:pt>
    <dgm:pt modelId="{65F7F871-65A3-4847-87D0-DF0933331D49}" type="pres">
      <dgm:prSet presAssocID="{BEB40E67-D393-417C-B0E6-4DDA3B43B23F}" presName="compositeB" presStyleCnt="0"/>
      <dgm:spPr/>
    </dgm:pt>
    <dgm:pt modelId="{7F2FF0BA-586C-431B-9675-E8C2FF23549C}" type="pres">
      <dgm:prSet presAssocID="{BEB40E67-D393-417C-B0E6-4DDA3B43B23F}" presName="textB" presStyleLbl="revTx" presStyleIdx="3" presStyleCnt="18">
        <dgm:presLayoutVars>
          <dgm:bulletEnabled val="1"/>
        </dgm:presLayoutVars>
      </dgm:prSet>
      <dgm:spPr/>
    </dgm:pt>
    <dgm:pt modelId="{CF1B5343-2862-4CDC-8334-8FDC495A6249}" type="pres">
      <dgm:prSet presAssocID="{BEB40E67-D393-417C-B0E6-4DDA3B43B23F}" presName="circleB" presStyleLbl="node1" presStyleIdx="3" presStyleCnt="18"/>
      <dgm:spPr>
        <a:solidFill>
          <a:schemeClr val="accent2"/>
        </a:solidFill>
      </dgm:spPr>
    </dgm:pt>
    <dgm:pt modelId="{294F3966-364A-40C6-B51C-1D7CC4C6BEED}" type="pres">
      <dgm:prSet presAssocID="{BEB40E67-D393-417C-B0E6-4DDA3B43B23F}" presName="spaceB" presStyleCnt="0"/>
      <dgm:spPr/>
    </dgm:pt>
    <dgm:pt modelId="{004100A1-7FC5-4C4D-8775-962EE97DDCD3}" type="pres">
      <dgm:prSet presAssocID="{DB0F331A-78A6-4602-AE3D-EE1CF46C77BD}" presName="space" presStyleCnt="0"/>
      <dgm:spPr/>
    </dgm:pt>
    <dgm:pt modelId="{AD3A21D2-788E-4629-9DE5-54B5C768C6D3}" type="pres">
      <dgm:prSet presAssocID="{958EA9DC-92EA-4E5B-B222-7F51FFBA0EEB}" presName="compositeA" presStyleCnt="0"/>
      <dgm:spPr/>
    </dgm:pt>
    <dgm:pt modelId="{90F30B99-4AC0-40D5-9B5E-07376DB0BE29}" type="pres">
      <dgm:prSet presAssocID="{958EA9DC-92EA-4E5B-B222-7F51FFBA0EEB}" presName="textA" presStyleLbl="revTx" presStyleIdx="4" presStyleCnt="18">
        <dgm:presLayoutVars>
          <dgm:bulletEnabled val="1"/>
        </dgm:presLayoutVars>
      </dgm:prSet>
      <dgm:spPr/>
    </dgm:pt>
    <dgm:pt modelId="{937D3819-B6FB-44DD-B21D-3D5F1ACAFDB4}" type="pres">
      <dgm:prSet presAssocID="{958EA9DC-92EA-4E5B-B222-7F51FFBA0EEB}" presName="circleA" presStyleLbl="node1" presStyleIdx="4" presStyleCnt="18"/>
      <dgm:spPr>
        <a:solidFill>
          <a:schemeClr val="accent4"/>
        </a:solidFill>
      </dgm:spPr>
    </dgm:pt>
    <dgm:pt modelId="{8E877A78-DA12-49ED-ABDF-00058B941941}" type="pres">
      <dgm:prSet presAssocID="{958EA9DC-92EA-4E5B-B222-7F51FFBA0EEB}" presName="spaceA" presStyleCnt="0"/>
      <dgm:spPr/>
    </dgm:pt>
    <dgm:pt modelId="{B607294E-4F88-47D4-9801-7635094A90CE}" type="pres">
      <dgm:prSet presAssocID="{1CA1AB5E-7902-4344-9674-510552D543BE}" presName="space" presStyleCnt="0"/>
      <dgm:spPr/>
    </dgm:pt>
    <dgm:pt modelId="{6A5FA9D1-3443-47F4-8BF4-D6BC0B00A1FA}" type="pres">
      <dgm:prSet presAssocID="{697C9BC3-0D38-4ABF-AD15-3B97C1CBA04B}" presName="compositeB" presStyleCnt="0"/>
      <dgm:spPr/>
    </dgm:pt>
    <dgm:pt modelId="{0D590C82-207D-4F7F-90AA-4F69C83AF54D}" type="pres">
      <dgm:prSet presAssocID="{697C9BC3-0D38-4ABF-AD15-3B97C1CBA04B}" presName="textB" presStyleLbl="revTx" presStyleIdx="5" presStyleCnt="18">
        <dgm:presLayoutVars>
          <dgm:bulletEnabled val="1"/>
        </dgm:presLayoutVars>
      </dgm:prSet>
      <dgm:spPr/>
    </dgm:pt>
    <dgm:pt modelId="{3868730B-7B50-4911-B451-3865848A2068}" type="pres">
      <dgm:prSet presAssocID="{697C9BC3-0D38-4ABF-AD15-3B97C1CBA04B}" presName="circleB" presStyleLbl="node1" presStyleIdx="5" presStyleCnt="18"/>
      <dgm:spPr>
        <a:solidFill>
          <a:schemeClr val="accent4"/>
        </a:solidFill>
      </dgm:spPr>
    </dgm:pt>
    <dgm:pt modelId="{2E59FA5F-0500-4CE0-AF9F-F3F88AC1BCE1}" type="pres">
      <dgm:prSet presAssocID="{697C9BC3-0D38-4ABF-AD15-3B97C1CBA04B}" presName="spaceB" presStyleCnt="0"/>
      <dgm:spPr/>
    </dgm:pt>
    <dgm:pt modelId="{E77E388B-CF18-4E32-956B-B8B8D676FE92}" type="pres">
      <dgm:prSet presAssocID="{B84B2813-5C2E-4F8A-AEB3-8B419C336EDE}" presName="space" presStyleCnt="0"/>
      <dgm:spPr/>
    </dgm:pt>
    <dgm:pt modelId="{F1AA05DE-5492-49AD-89A4-E28024437DA7}" type="pres">
      <dgm:prSet presAssocID="{C9D37389-259A-4A45-A5D6-ACD330C00298}" presName="compositeA" presStyleCnt="0"/>
      <dgm:spPr/>
    </dgm:pt>
    <dgm:pt modelId="{6FAD6212-ECF8-4630-98AC-CC6D71C2066A}" type="pres">
      <dgm:prSet presAssocID="{C9D37389-259A-4A45-A5D6-ACD330C00298}" presName="textA" presStyleLbl="revTx" presStyleIdx="6" presStyleCnt="18">
        <dgm:presLayoutVars>
          <dgm:bulletEnabled val="1"/>
        </dgm:presLayoutVars>
      </dgm:prSet>
      <dgm:spPr/>
    </dgm:pt>
    <dgm:pt modelId="{ADBE88B5-2512-4591-A06A-D1434CAB19B4}" type="pres">
      <dgm:prSet presAssocID="{C9D37389-259A-4A45-A5D6-ACD330C00298}" presName="circleA" presStyleLbl="node1" presStyleIdx="6" presStyleCnt="18"/>
      <dgm:spPr>
        <a:solidFill>
          <a:schemeClr val="accent4"/>
        </a:solidFill>
      </dgm:spPr>
    </dgm:pt>
    <dgm:pt modelId="{9E5DEF87-3DFE-4C90-B9F2-5301539FCB9D}" type="pres">
      <dgm:prSet presAssocID="{C9D37389-259A-4A45-A5D6-ACD330C00298}" presName="spaceA" presStyleCnt="0"/>
      <dgm:spPr/>
    </dgm:pt>
    <dgm:pt modelId="{B7C2F590-9D3E-44C3-ACA7-C789BB66FDDF}" type="pres">
      <dgm:prSet presAssocID="{F881B5D3-298A-4E49-AF1C-F4D92C8D784C}" presName="space" presStyleCnt="0"/>
      <dgm:spPr/>
    </dgm:pt>
    <dgm:pt modelId="{DFA706B9-3131-4AD4-B2BC-8EC498588FD7}" type="pres">
      <dgm:prSet presAssocID="{17A9359B-0753-4CD0-8EC2-04505BF53A35}" presName="compositeB" presStyleCnt="0"/>
      <dgm:spPr/>
    </dgm:pt>
    <dgm:pt modelId="{9C4C8009-7FF1-40DB-8F57-E64B6AD714B5}" type="pres">
      <dgm:prSet presAssocID="{17A9359B-0753-4CD0-8EC2-04505BF53A35}" presName="textB" presStyleLbl="revTx" presStyleIdx="7" presStyleCnt="18">
        <dgm:presLayoutVars>
          <dgm:bulletEnabled val="1"/>
        </dgm:presLayoutVars>
      </dgm:prSet>
      <dgm:spPr/>
    </dgm:pt>
    <dgm:pt modelId="{A383EFF2-DDD0-45D7-A648-FF6B10868F3E}" type="pres">
      <dgm:prSet presAssocID="{17A9359B-0753-4CD0-8EC2-04505BF53A35}" presName="circleB" presStyleLbl="node1" presStyleIdx="7" presStyleCnt="18" custLinFactNeighborX="21381"/>
      <dgm:spPr>
        <a:solidFill>
          <a:schemeClr val="accent3"/>
        </a:solidFill>
      </dgm:spPr>
    </dgm:pt>
    <dgm:pt modelId="{D99C2F7B-770F-4150-8632-D356DBABC5AA}" type="pres">
      <dgm:prSet presAssocID="{17A9359B-0753-4CD0-8EC2-04505BF53A35}" presName="spaceB" presStyleCnt="0"/>
      <dgm:spPr/>
    </dgm:pt>
    <dgm:pt modelId="{7D862B90-767E-4E74-B8B2-FBBFAEB4EB27}" type="pres">
      <dgm:prSet presAssocID="{998B11F1-189C-42C1-B5B3-E5368541D612}" presName="space" presStyleCnt="0"/>
      <dgm:spPr/>
    </dgm:pt>
    <dgm:pt modelId="{0A222D8A-8A25-48E3-824B-843D938D858C}" type="pres">
      <dgm:prSet presAssocID="{F455E865-01FD-4001-96AD-9DF7D9A9EFBE}" presName="compositeA" presStyleCnt="0"/>
      <dgm:spPr/>
    </dgm:pt>
    <dgm:pt modelId="{B6691D1D-DF9E-48ED-B64B-89E268F6613B}" type="pres">
      <dgm:prSet presAssocID="{F455E865-01FD-4001-96AD-9DF7D9A9EFBE}" presName="textA" presStyleLbl="revTx" presStyleIdx="8" presStyleCnt="18">
        <dgm:presLayoutVars>
          <dgm:bulletEnabled val="1"/>
        </dgm:presLayoutVars>
      </dgm:prSet>
      <dgm:spPr/>
    </dgm:pt>
    <dgm:pt modelId="{E6438913-5EB3-4C69-BB17-8F29E01DBAE2}" type="pres">
      <dgm:prSet presAssocID="{F455E865-01FD-4001-96AD-9DF7D9A9EFBE}" presName="circleA" presStyleLbl="node1" presStyleIdx="8" presStyleCnt="18" custLinFactNeighborX="21381"/>
      <dgm:spPr>
        <a:solidFill>
          <a:schemeClr val="accent3"/>
        </a:solidFill>
      </dgm:spPr>
    </dgm:pt>
    <dgm:pt modelId="{1E516A9E-3288-45F3-80E1-086645F4E87A}" type="pres">
      <dgm:prSet presAssocID="{F455E865-01FD-4001-96AD-9DF7D9A9EFBE}" presName="spaceA" presStyleCnt="0"/>
      <dgm:spPr/>
    </dgm:pt>
    <dgm:pt modelId="{C3CEF2F3-A775-4A6B-8A56-641F62D433E1}" type="pres">
      <dgm:prSet presAssocID="{4F916270-AF13-4D18-8BAD-72E032BC16E2}" presName="space" presStyleCnt="0"/>
      <dgm:spPr/>
    </dgm:pt>
    <dgm:pt modelId="{0526F3D7-ADF1-4A7F-82C3-C89C773A23C7}" type="pres">
      <dgm:prSet presAssocID="{F304EFFB-8C43-42EC-BE80-93E5376607EF}" presName="compositeB" presStyleCnt="0"/>
      <dgm:spPr/>
    </dgm:pt>
    <dgm:pt modelId="{A79D5354-83D9-497F-A535-1F6BD6B9A01B}" type="pres">
      <dgm:prSet presAssocID="{F304EFFB-8C43-42EC-BE80-93E5376607EF}" presName="textB" presStyleLbl="revTx" presStyleIdx="9" presStyleCnt="18">
        <dgm:presLayoutVars>
          <dgm:bulletEnabled val="1"/>
        </dgm:presLayoutVars>
      </dgm:prSet>
      <dgm:spPr/>
    </dgm:pt>
    <dgm:pt modelId="{6C88B0D1-DABE-41A8-9B33-D979C9117F56}" type="pres">
      <dgm:prSet presAssocID="{F304EFFB-8C43-42EC-BE80-93E5376607EF}" presName="circleB" presStyleLbl="node1" presStyleIdx="9" presStyleCnt="18" custLinFactNeighborX="21381"/>
      <dgm:spPr>
        <a:solidFill>
          <a:schemeClr val="accent3"/>
        </a:solidFill>
      </dgm:spPr>
    </dgm:pt>
    <dgm:pt modelId="{3CC9E2B1-1522-4A16-91FE-21ED7305C847}" type="pres">
      <dgm:prSet presAssocID="{F304EFFB-8C43-42EC-BE80-93E5376607EF}" presName="spaceB" presStyleCnt="0"/>
      <dgm:spPr/>
    </dgm:pt>
    <dgm:pt modelId="{4ABABA76-3BC1-484B-909A-27B1FBD06141}" type="pres">
      <dgm:prSet presAssocID="{A44199DB-6747-487E-8482-786F61D6E8FC}" presName="space" presStyleCnt="0"/>
      <dgm:spPr/>
    </dgm:pt>
    <dgm:pt modelId="{A37423A7-C38E-4DBB-9567-7F23E54CA97C}" type="pres">
      <dgm:prSet presAssocID="{1E10EB2D-8F4E-446F-8DB9-1BB1A926836A}" presName="compositeA" presStyleCnt="0"/>
      <dgm:spPr/>
    </dgm:pt>
    <dgm:pt modelId="{C9E8C5AB-C675-4315-9A5D-0D08DF1BA154}" type="pres">
      <dgm:prSet presAssocID="{1E10EB2D-8F4E-446F-8DB9-1BB1A926836A}" presName="textA" presStyleLbl="revTx" presStyleIdx="10" presStyleCnt="18">
        <dgm:presLayoutVars>
          <dgm:bulletEnabled val="1"/>
        </dgm:presLayoutVars>
      </dgm:prSet>
      <dgm:spPr/>
    </dgm:pt>
    <dgm:pt modelId="{45E41E6C-48F6-4E7B-AC7E-39F3FE257BB5}" type="pres">
      <dgm:prSet presAssocID="{1E10EB2D-8F4E-446F-8DB9-1BB1A926836A}" presName="circleA" presStyleLbl="node1" presStyleIdx="10" presStyleCnt="18" custLinFactNeighborX="21381"/>
      <dgm:spPr>
        <a:solidFill>
          <a:schemeClr val="accent3"/>
        </a:solidFill>
      </dgm:spPr>
    </dgm:pt>
    <dgm:pt modelId="{2BB448A8-E3BE-4CDB-962F-6C22F3BCDAFD}" type="pres">
      <dgm:prSet presAssocID="{1E10EB2D-8F4E-446F-8DB9-1BB1A926836A}" presName="spaceA" presStyleCnt="0"/>
      <dgm:spPr/>
    </dgm:pt>
    <dgm:pt modelId="{1EC8445E-5032-4A3D-8BC7-7860248AC6C9}" type="pres">
      <dgm:prSet presAssocID="{8705261F-095F-40ED-AA9C-60C52AD4C99F}" presName="space" presStyleCnt="0"/>
      <dgm:spPr/>
    </dgm:pt>
    <dgm:pt modelId="{77B6BAD2-D0AD-4C8B-B8C0-3A0187D43C69}" type="pres">
      <dgm:prSet presAssocID="{A802242E-4ED4-47BD-B669-7B37114D213F}" presName="compositeB" presStyleCnt="0"/>
      <dgm:spPr/>
    </dgm:pt>
    <dgm:pt modelId="{49E50FC7-468B-45A6-842E-A64ECA663E04}" type="pres">
      <dgm:prSet presAssocID="{A802242E-4ED4-47BD-B669-7B37114D213F}" presName="textB" presStyleLbl="revTx" presStyleIdx="11" presStyleCnt="18">
        <dgm:presLayoutVars>
          <dgm:bulletEnabled val="1"/>
        </dgm:presLayoutVars>
      </dgm:prSet>
      <dgm:spPr/>
    </dgm:pt>
    <dgm:pt modelId="{AB565D23-65E2-4C21-9A19-3C56DE3D01E5}" type="pres">
      <dgm:prSet presAssocID="{A802242E-4ED4-47BD-B669-7B37114D213F}" presName="circleB" presStyleLbl="node1" presStyleIdx="11" presStyleCnt="18" custLinFactNeighborX="21381"/>
      <dgm:spPr>
        <a:solidFill>
          <a:schemeClr val="accent3"/>
        </a:solidFill>
      </dgm:spPr>
    </dgm:pt>
    <dgm:pt modelId="{3682FDDC-8EE8-4DA8-B64D-8C49D5155FB3}" type="pres">
      <dgm:prSet presAssocID="{A802242E-4ED4-47BD-B669-7B37114D213F}" presName="spaceB" presStyleCnt="0"/>
      <dgm:spPr/>
    </dgm:pt>
    <dgm:pt modelId="{1E9F2E70-F907-4D2C-8E7D-C51D3516B452}" type="pres">
      <dgm:prSet presAssocID="{68D67EEF-5B61-4413-844C-84103FDDF873}" presName="space" presStyleCnt="0"/>
      <dgm:spPr/>
    </dgm:pt>
    <dgm:pt modelId="{7CCBC1CD-E5B6-4D0C-9B8C-16AEB94A0916}" type="pres">
      <dgm:prSet presAssocID="{96C7136E-44F9-44AE-A444-32EEA6210838}" presName="compositeA" presStyleCnt="0"/>
      <dgm:spPr/>
    </dgm:pt>
    <dgm:pt modelId="{B7748DC6-7DDC-4A19-8580-216597D6AACD}" type="pres">
      <dgm:prSet presAssocID="{96C7136E-44F9-44AE-A444-32EEA6210838}" presName="textA" presStyleLbl="revTx" presStyleIdx="12" presStyleCnt="18">
        <dgm:presLayoutVars>
          <dgm:bulletEnabled val="1"/>
        </dgm:presLayoutVars>
      </dgm:prSet>
      <dgm:spPr/>
    </dgm:pt>
    <dgm:pt modelId="{248B921F-F901-4432-8B6E-B61DE076C0D2}" type="pres">
      <dgm:prSet presAssocID="{96C7136E-44F9-44AE-A444-32EEA6210838}" presName="circleA" presStyleLbl="node1" presStyleIdx="12" presStyleCnt="18" custLinFactNeighborX="21381"/>
      <dgm:spPr>
        <a:solidFill>
          <a:schemeClr val="accent3"/>
        </a:solidFill>
      </dgm:spPr>
    </dgm:pt>
    <dgm:pt modelId="{717A80A1-E3D5-43F5-91E1-995F74853C77}" type="pres">
      <dgm:prSet presAssocID="{96C7136E-44F9-44AE-A444-32EEA6210838}" presName="spaceA" presStyleCnt="0"/>
      <dgm:spPr/>
    </dgm:pt>
    <dgm:pt modelId="{DF53F2E4-540C-442C-94FE-28623C11686C}" type="pres">
      <dgm:prSet presAssocID="{D7535322-DD61-41DB-B795-F74DF54B1E7D}" presName="space" presStyleCnt="0"/>
      <dgm:spPr/>
    </dgm:pt>
    <dgm:pt modelId="{742A7F02-E1B0-430B-83EF-C3A0A76ECAF0}" type="pres">
      <dgm:prSet presAssocID="{8BF766C0-5424-4F50-BD59-8DD3FD5DE4EE}" presName="compositeB" presStyleCnt="0"/>
      <dgm:spPr/>
    </dgm:pt>
    <dgm:pt modelId="{8307FC57-3BF8-45C7-8547-51794C806F78}" type="pres">
      <dgm:prSet presAssocID="{8BF766C0-5424-4F50-BD59-8DD3FD5DE4EE}" presName="textB" presStyleLbl="revTx" presStyleIdx="13" presStyleCnt="18">
        <dgm:presLayoutVars>
          <dgm:bulletEnabled val="1"/>
        </dgm:presLayoutVars>
      </dgm:prSet>
      <dgm:spPr/>
    </dgm:pt>
    <dgm:pt modelId="{282439F7-1715-4F82-897C-584F00B0B386}" type="pres">
      <dgm:prSet presAssocID="{8BF766C0-5424-4F50-BD59-8DD3FD5DE4EE}" presName="circleB" presStyleLbl="node1" presStyleIdx="13" presStyleCnt="18"/>
      <dgm:spPr>
        <a:solidFill>
          <a:schemeClr val="accent3"/>
        </a:solidFill>
      </dgm:spPr>
    </dgm:pt>
    <dgm:pt modelId="{1CDF0D62-E24D-47E3-BA31-E397D6E90A42}" type="pres">
      <dgm:prSet presAssocID="{8BF766C0-5424-4F50-BD59-8DD3FD5DE4EE}" presName="spaceB" presStyleCnt="0"/>
      <dgm:spPr/>
    </dgm:pt>
    <dgm:pt modelId="{12C2EF3E-12C5-4181-ABA0-CF4DF2DDEC9B}" type="pres">
      <dgm:prSet presAssocID="{BBB8B775-52B8-409A-90D7-F320BFEBA870}" presName="space" presStyleCnt="0"/>
      <dgm:spPr/>
    </dgm:pt>
    <dgm:pt modelId="{817C6BB8-897E-4A0E-B623-3D5DFAEBCC0A}" type="pres">
      <dgm:prSet presAssocID="{E826D5C7-3A43-4324-AB42-4CDC55497136}" presName="compositeA" presStyleCnt="0"/>
      <dgm:spPr/>
    </dgm:pt>
    <dgm:pt modelId="{882DC3E0-AA87-4630-98F3-552327BE2DEC}" type="pres">
      <dgm:prSet presAssocID="{E826D5C7-3A43-4324-AB42-4CDC55497136}" presName="textA" presStyleLbl="revTx" presStyleIdx="14" presStyleCnt="18">
        <dgm:presLayoutVars>
          <dgm:bulletEnabled val="1"/>
        </dgm:presLayoutVars>
      </dgm:prSet>
      <dgm:spPr/>
    </dgm:pt>
    <dgm:pt modelId="{592C4535-CC6F-4BED-A23E-368C6A62FA16}" type="pres">
      <dgm:prSet presAssocID="{E826D5C7-3A43-4324-AB42-4CDC55497136}" presName="circleA" presStyleLbl="node1" presStyleIdx="14" presStyleCnt="18"/>
      <dgm:spPr>
        <a:solidFill>
          <a:schemeClr val="accent3"/>
        </a:solidFill>
      </dgm:spPr>
    </dgm:pt>
    <dgm:pt modelId="{7396DEDB-3C6E-4773-8400-AC67FB8EEB44}" type="pres">
      <dgm:prSet presAssocID="{E826D5C7-3A43-4324-AB42-4CDC55497136}" presName="spaceA" presStyleCnt="0"/>
      <dgm:spPr/>
    </dgm:pt>
    <dgm:pt modelId="{B8538975-58FE-437A-A25D-8CCB96648DBD}" type="pres">
      <dgm:prSet presAssocID="{F880CBB9-CA8D-4CEE-B21B-DCAC25FF79EF}" presName="space" presStyleCnt="0"/>
      <dgm:spPr/>
    </dgm:pt>
    <dgm:pt modelId="{87582607-90D9-4D9F-A7D2-3E991E047D51}" type="pres">
      <dgm:prSet presAssocID="{B7C920C1-1F25-47E1-99B2-1332B7A15617}" presName="compositeB" presStyleCnt="0"/>
      <dgm:spPr/>
    </dgm:pt>
    <dgm:pt modelId="{63E7CA4C-AB8B-4B6E-A784-8EF1D08CF1FA}" type="pres">
      <dgm:prSet presAssocID="{B7C920C1-1F25-47E1-99B2-1332B7A15617}" presName="textB" presStyleLbl="revTx" presStyleIdx="15" presStyleCnt="18">
        <dgm:presLayoutVars>
          <dgm:bulletEnabled val="1"/>
        </dgm:presLayoutVars>
      </dgm:prSet>
      <dgm:spPr/>
    </dgm:pt>
    <dgm:pt modelId="{158028EF-8E9D-4182-A047-382D292C0886}" type="pres">
      <dgm:prSet presAssocID="{B7C920C1-1F25-47E1-99B2-1332B7A15617}" presName="circleB" presStyleLbl="node1" presStyleIdx="15" presStyleCnt="18"/>
      <dgm:spPr>
        <a:solidFill>
          <a:schemeClr val="bg1"/>
        </a:solidFill>
      </dgm:spPr>
    </dgm:pt>
    <dgm:pt modelId="{894E50B1-6B5A-4508-92D5-42A4036EBD2D}" type="pres">
      <dgm:prSet presAssocID="{B7C920C1-1F25-47E1-99B2-1332B7A15617}" presName="spaceB" presStyleCnt="0"/>
      <dgm:spPr/>
    </dgm:pt>
    <dgm:pt modelId="{8010FE23-1493-4EDA-99CD-1FC891635DBB}" type="pres">
      <dgm:prSet presAssocID="{B13E0533-A175-45D1-950F-C80F1DE8AA1B}" presName="space" presStyleCnt="0"/>
      <dgm:spPr/>
    </dgm:pt>
    <dgm:pt modelId="{2A5CF8A5-BB32-45D2-A40A-57A4EFCCBC4A}" type="pres">
      <dgm:prSet presAssocID="{35CA98AD-5570-4CCA-B712-008CBAB897EE}" presName="compositeA" presStyleCnt="0"/>
      <dgm:spPr/>
    </dgm:pt>
    <dgm:pt modelId="{5FCE219F-64AC-4DD8-B0C4-7E2770E8093E}" type="pres">
      <dgm:prSet presAssocID="{35CA98AD-5570-4CCA-B712-008CBAB897EE}" presName="textA" presStyleLbl="revTx" presStyleIdx="16" presStyleCnt="18">
        <dgm:presLayoutVars>
          <dgm:bulletEnabled val="1"/>
        </dgm:presLayoutVars>
      </dgm:prSet>
      <dgm:spPr/>
    </dgm:pt>
    <dgm:pt modelId="{B15B0B42-7D1D-48E0-AF4E-EC632DACBB91}" type="pres">
      <dgm:prSet presAssocID="{35CA98AD-5570-4CCA-B712-008CBAB897EE}" presName="circleA" presStyleLbl="node1" presStyleIdx="16" presStyleCnt="18"/>
      <dgm:spPr>
        <a:solidFill>
          <a:schemeClr val="bg1"/>
        </a:solidFill>
      </dgm:spPr>
    </dgm:pt>
    <dgm:pt modelId="{3A31BB68-D02F-44EE-B406-109FD2446540}" type="pres">
      <dgm:prSet presAssocID="{35CA98AD-5570-4CCA-B712-008CBAB897EE}" presName="spaceA" presStyleCnt="0"/>
      <dgm:spPr/>
    </dgm:pt>
    <dgm:pt modelId="{50C9DF1F-C7AF-49BB-9A40-DCF856778E64}" type="pres">
      <dgm:prSet presAssocID="{762B85EA-A626-479B-A206-70F694F756EB}" presName="space" presStyleCnt="0"/>
      <dgm:spPr/>
    </dgm:pt>
    <dgm:pt modelId="{E6E1B884-7F37-40B1-BB57-9F29D3C7C5BD}" type="pres">
      <dgm:prSet presAssocID="{4B13D7AF-A4B6-42A6-BCEE-E81D443CC0C9}" presName="compositeB" presStyleCnt="0"/>
      <dgm:spPr/>
    </dgm:pt>
    <dgm:pt modelId="{AC756B15-6470-481C-A1D5-F923E28C36C9}" type="pres">
      <dgm:prSet presAssocID="{4B13D7AF-A4B6-42A6-BCEE-E81D443CC0C9}" presName="textB" presStyleLbl="revTx" presStyleIdx="17" presStyleCnt="18">
        <dgm:presLayoutVars>
          <dgm:bulletEnabled val="1"/>
        </dgm:presLayoutVars>
      </dgm:prSet>
      <dgm:spPr/>
    </dgm:pt>
    <dgm:pt modelId="{2D71082C-84C7-419F-9003-E98AC88CA4B7}" type="pres">
      <dgm:prSet presAssocID="{4B13D7AF-A4B6-42A6-BCEE-E81D443CC0C9}" presName="circleB" presStyleLbl="node1" presStyleIdx="17" presStyleCnt="18"/>
      <dgm:spPr>
        <a:solidFill>
          <a:schemeClr val="bg1"/>
        </a:solidFill>
      </dgm:spPr>
    </dgm:pt>
    <dgm:pt modelId="{6EBBEDDD-F066-4B79-B9E6-8DB564DF589C}" type="pres">
      <dgm:prSet presAssocID="{4B13D7AF-A4B6-42A6-BCEE-E81D443CC0C9}" presName="spaceB" presStyleCnt="0"/>
      <dgm:spPr/>
    </dgm:pt>
  </dgm:ptLst>
  <dgm:cxnLst>
    <dgm:cxn modelId="{54C3EA0C-DCDD-466C-AFE4-B5F325756C59}" srcId="{D94F615D-C839-4515-802B-286C095E497B}" destId="{8BF766C0-5424-4F50-BD59-8DD3FD5DE4EE}" srcOrd="13" destOrd="0" parTransId="{F7AA46B0-1557-4D5D-B4D0-13C67D85E767}" sibTransId="{BBB8B775-52B8-409A-90D7-F320BFEBA870}"/>
    <dgm:cxn modelId="{81976611-C787-4E6E-9270-327C1CDD413E}" type="presOf" srcId="{5E9AA4AC-CA24-459A-BC0F-489A67B0F5B1}" destId="{8DE9C101-E4F4-4DCF-B4CB-97FB8060004D}" srcOrd="0" destOrd="0" presId="urn:microsoft.com/office/officeart/2005/8/layout/hProcess11"/>
    <dgm:cxn modelId="{90B58B14-B589-459C-AC1A-12B560B23FFE}" type="presOf" srcId="{1E10EB2D-8F4E-446F-8DB9-1BB1A926836A}" destId="{C9E8C5AB-C675-4315-9A5D-0D08DF1BA154}" srcOrd="0" destOrd="0" presId="urn:microsoft.com/office/officeart/2005/8/layout/hProcess11"/>
    <dgm:cxn modelId="{6D8D0019-9F5E-4E3A-B15D-5EEB579EF7B7}" type="presOf" srcId="{E826D5C7-3A43-4324-AB42-4CDC55497136}" destId="{882DC3E0-AA87-4630-98F3-552327BE2DEC}" srcOrd="0" destOrd="0" presId="urn:microsoft.com/office/officeart/2005/8/layout/hProcess11"/>
    <dgm:cxn modelId="{24F8B15B-0A60-484C-BEB8-E53F709E14C1}" srcId="{D94F615D-C839-4515-802B-286C095E497B}" destId="{E826D5C7-3A43-4324-AB42-4CDC55497136}" srcOrd="14" destOrd="0" parTransId="{5C487338-0273-45F7-928D-0CF6ADE907F2}" sibTransId="{F880CBB9-CA8D-4CEE-B21B-DCAC25FF79EF}"/>
    <dgm:cxn modelId="{2F4B676A-0336-4D2C-BDE9-5FF6D4E2512C}" type="presOf" srcId="{17A9359B-0753-4CD0-8EC2-04505BF53A35}" destId="{9C4C8009-7FF1-40DB-8F57-E64B6AD714B5}" srcOrd="0" destOrd="0" presId="urn:microsoft.com/office/officeart/2005/8/layout/hProcess11"/>
    <dgm:cxn modelId="{25513770-A76C-42A2-8A11-C46E070CD7EA}" type="presOf" srcId="{697C9BC3-0D38-4ABF-AD15-3B97C1CBA04B}" destId="{0D590C82-207D-4F7F-90AA-4F69C83AF54D}" srcOrd="0" destOrd="0" presId="urn:microsoft.com/office/officeart/2005/8/layout/hProcess11"/>
    <dgm:cxn modelId="{19564270-9350-47B0-974C-5759F3F9FC91}" srcId="{D94F615D-C839-4515-802B-286C095E497B}" destId="{1E10EB2D-8F4E-446F-8DB9-1BB1A926836A}" srcOrd="10" destOrd="0" parTransId="{BCF83BCF-BB83-4DA0-B4CB-6F193C4F9D32}" sibTransId="{8705261F-095F-40ED-AA9C-60C52AD4C99F}"/>
    <dgm:cxn modelId="{7C104670-C555-44CB-856E-C24746B51A62}" type="presOf" srcId="{EE641151-5868-4C73-AADD-68D03D5318A4}" destId="{40CD203A-C3F4-494C-8887-C632EC72F505}" srcOrd="0" destOrd="0" presId="urn:microsoft.com/office/officeart/2005/8/layout/hProcess11"/>
    <dgm:cxn modelId="{BA11CD55-A0A3-4DE0-A3F0-3487FCCA6318}" type="presOf" srcId="{A802242E-4ED4-47BD-B669-7B37114D213F}" destId="{49E50FC7-468B-45A6-842E-A64ECA663E04}" srcOrd="0" destOrd="0" presId="urn:microsoft.com/office/officeart/2005/8/layout/hProcess11"/>
    <dgm:cxn modelId="{67AF3257-FCC7-4A12-8823-54F9F19AEE0A}" srcId="{D94F615D-C839-4515-802B-286C095E497B}" destId="{697C9BC3-0D38-4ABF-AD15-3B97C1CBA04B}" srcOrd="5" destOrd="0" parTransId="{3AB2789B-55D5-4557-BB29-16F569FBE7B6}" sibTransId="{B84B2813-5C2E-4F8A-AEB3-8B419C336EDE}"/>
    <dgm:cxn modelId="{A86D4F58-EDBF-464B-8BCC-24622387C935}" type="presOf" srcId="{D94F615D-C839-4515-802B-286C095E497B}" destId="{AD7BAB41-4E8B-4170-9397-5E4DB4AFCE88}" srcOrd="0" destOrd="0" presId="urn:microsoft.com/office/officeart/2005/8/layout/hProcess11"/>
    <dgm:cxn modelId="{060C3B89-466B-4B36-8306-8B23C95076B8}" type="presOf" srcId="{958EA9DC-92EA-4E5B-B222-7F51FFBA0EEB}" destId="{90F30B99-4AC0-40D5-9B5E-07376DB0BE29}" srcOrd="0" destOrd="0" presId="urn:microsoft.com/office/officeart/2005/8/layout/hProcess11"/>
    <dgm:cxn modelId="{B971138A-DE1B-4655-9077-0B41827BB455}" srcId="{D94F615D-C839-4515-802B-286C095E497B}" destId="{35CA98AD-5570-4CCA-B712-008CBAB897EE}" srcOrd="16" destOrd="0" parTransId="{016BF59F-39CF-434B-ACCF-8D596D38EC91}" sibTransId="{762B85EA-A626-479B-A206-70F694F756EB}"/>
    <dgm:cxn modelId="{C6BA738C-B467-4A9C-931E-E16FDA637EBC}" srcId="{D94F615D-C839-4515-802B-286C095E497B}" destId="{958EA9DC-92EA-4E5B-B222-7F51FFBA0EEB}" srcOrd="4" destOrd="0" parTransId="{5CE5008A-A5F8-40FC-BD2F-B6365F529E97}" sibTransId="{1CA1AB5E-7902-4344-9674-510552D543BE}"/>
    <dgm:cxn modelId="{B6D16191-D5CE-4A15-A4AB-6687C1FED2F1}" type="presOf" srcId="{35CA98AD-5570-4CCA-B712-008CBAB897EE}" destId="{5FCE219F-64AC-4DD8-B0C4-7E2770E8093E}" srcOrd="0" destOrd="0" presId="urn:microsoft.com/office/officeart/2005/8/layout/hProcess11"/>
    <dgm:cxn modelId="{0E78BA93-F0F2-4B07-86CE-345FA06ACB32}" srcId="{D94F615D-C839-4515-802B-286C095E497B}" destId="{F304EFFB-8C43-42EC-BE80-93E5376607EF}" srcOrd="9" destOrd="0" parTransId="{EA0E6042-C95C-4DE0-BB6C-743E9E353D42}" sibTransId="{A44199DB-6747-487E-8482-786F61D6E8FC}"/>
    <dgm:cxn modelId="{1AF0A897-5078-4886-A12F-4CABB8BF851B}" srcId="{D94F615D-C839-4515-802B-286C095E497B}" destId="{ED732250-2FC2-45AD-9655-928B24AD8334}" srcOrd="0" destOrd="0" parTransId="{26FC4D90-51D6-4BC5-BEAD-78719A077429}" sibTransId="{9426AAFB-E212-4DAA-B098-8A29CBB955D4}"/>
    <dgm:cxn modelId="{EB20D6A4-76E1-45D9-8A36-8148C8042973}" srcId="{D94F615D-C839-4515-802B-286C095E497B}" destId="{96C7136E-44F9-44AE-A444-32EEA6210838}" srcOrd="12" destOrd="0" parTransId="{125EEB4E-D6F9-4F7B-BC28-BA4043C5C5FB}" sibTransId="{D7535322-DD61-41DB-B795-F74DF54B1E7D}"/>
    <dgm:cxn modelId="{21AE72AC-EB8A-416F-8428-242AF1611BBB}" srcId="{D94F615D-C839-4515-802B-286C095E497B}" destId="{17A9359B-0753-4CD0-8EC2-04505BF53A35}" srcOrd="7" destOrd="0" parTransId="{6353296A-0FBE-4507-BD3D-ECE2796E88C5}" sibTransId="{998B11F1-189C-42C1-B5B3-E5368541D612}"/>
    <dgm:cxn modelId="{3B35CEB6-B78B-49F4-AE67-EEF3AAEAEC34}" type="presOf" srcId="{96C7136E-44F9-44AE-A444-32EEA6210838}" destId="{B7748DC6-7DDC-4A19-8580-216597D6AACD}" srcOrd="0" destOrd="0" presId="urn:microsoft.com/office/officeart/2005/8/layout/hProcess11"/>
    <dgm:cxn modelId="{30A33CBA-2910-42F1-BE1C-F4986350D726}" type="presOf" srcId="{C9D37389-259A-4A45-A5D6-ACD330C00298}" destId="{6FAD6212-ECF8-4630-98AC-CC6D71C2066A}" srcOrd="0" destOrd="0" presId="urn:microsoft.com/office/officeart/2005/8/layout/hProcess11"/>
    <dgm:cxn modelId="{D2190EC1-C6AC-40EB-B788-15E4DFE5915A}" srcId="{D94F615D-C839-4515-802B-286C095E497B}" destId="{EE641151-5868-4C73-AADD-68D03D5318A4}" srcOrd="1" destOrd="0" parTransId="{F906B88F-BA79-4532-9CF8-418F30C1F564}" sibTransId="{7909EC5C-B070-41A5-8536-310596332210}"/>
    <dgm:cxn modelId="{27A4FFC2-DFF8-4A32-A458-AB4A24D293F6}" type="presOf" srcId="{8BF766C0-5424-4F50-BD59-8DD3FD5DE4EE}" destId="{8307FC57-3BF8-45C7-8547-51794C806F78}" srcOrd="0" destOrd="0" presId="urn:microsoft.com/office/officeart/2005/8/layout/hProcess11"/>
    <dgm:cxn modelId="{3CD9A7C8-AD8C-4D13-A6A5-A1489B42426E}" srcId="{D94F615D-C839-4515-802B-286C095E497B}" destId="{B7C920C1-1F25-47E1-99B2-1332B7A15617}" srcOrd="15" destOrd="0" parTransId="{8FE2447E-5E27-4A43-B93F-3238C09735C0}" sibTransId="{B13E0533-A175-45D1-950F-C80F1DE8AA1B}"/>
    <dgm:cxn modelId="{998412CA-44EB-4876-959B-BBB031DA0EAC}" type="presOf" srcId="{4B13D7AF-A4B6-42A6-BCEE-E81D443CC0C9}" destId="{AC756B15-6470-481C-A1D5-F923E28C36C9}" srcOrd="0" destOrd="0" presId="urn:microsoft.com/office/officeart/2005/8/layout/hProcess11"/>
    <dgm:cxn modelId="{2904C4CA-7A8F-4896-A357-F8BDDAA73F96}" srcId="{D94F615D-C839-4515-802B-286C095E497B}" destId="{A802242E-4ED4-47BD-B669-7B37114D213F}" srcOrd="11" destOrd="0" parTransId="{5CDF5A5E-3093-4554-89FE-1A32D3FE30E4}" sibTransId="{68D67EEF-5B61-4413-844C-84103FDDF873}"/>
    <dgm:cxn modelId="{1FF3CACE-CA18-4365-B2E0-2CDC08795CE2}" type="presOf" srcId="{F455E865-01FD-4001-96AD-9DF7D9A9EFBE}" destId="{B6691D1D-DF9E-48ED-B64B-89E268F6613B}" srcOrd="0" destOrd="0" presId="urn:microsoft.com/office/officeart/2005/8/layout/hProcess11"/>
    <dgm:cxn modelId="{6947CACF-B94F-436F-B38E-F61F78A75884}" srcId="{D94F615D-C839-4515-802B-286C095E497B}" destId="{4B13D7AF-A4B6-42A6-BCEE-E81D443CC0C9}" srcOrd="17" destOrd="0" parTransId="{C1239F87-30FB-4FCB-8B97-C74EBE6A4B49}" sibTransId="{D55E67F0-5FDC-47DF-B6D9-CD20464F3604}"/>
    <dgm:cxn modelId="{CE76CECF-AF70-428A-AF64-76D4DD33A6A7}" type="presOf" srcId="{ED732250-2FC2-45AD-9655-928B24AD8334}" destId="{77D1871A-B4BB-4FF5-AA7F-452DE18B25A2}" srcOrd="0" destOrd="0" presId="urn:microsoft.com/office/officeart/2005/8/layout/hProcess11"/>
    <dgm:cxn modelId="{7DAD35D0-7387-4C61-AC46-AAA15C6EF80B}" srcId="{D94F615D-C839-4515-802B-286C095E497B}" destId="{C9D37389-259A-4A45-A5D6-ACD330C00298}" srcOrd="6" destOrd="0" parTransId="{170A9C79-9415-4903-8456-C10C3BE85927}" sibTransId="{F881B5D3-298A-4E49-AF1C-F4D92C8D784C}"/>
    <dgm:cxn modelId="{58134DD0-9BE6-4B1E-9AB5-29ED5136A404}" srcId="{D94F615D-C839-4515-802B-286C095E497B}" destId="{5E9AA4AC-CA24-459A-BC0F-489A67B0F5B1}" srcOrd="2" destOrd="0" parTransId="{C3D9CA8D-43CB-48B7-B4F2-4764271CC1D1}" sibTransId="{561C64E8-4352-4FFB-8E6C-FA3B3161C8F2}"/>
    <dgm:cxn modelId="{80D007D5-8545-45FF-B257-B5CE6E9DDBE2}" type="presOf" srcId="{B7C920C1-1F25-47E1-99B2-1332B7A15617}" destId="{63E7CA4C-AB8B-4B6E-A784-8EF1D08CF1FA}" srcOrd="0" destOrd="0" presId="urn:microsoft.com/office/officeart/2005/8/layout/hProcess11"/>
    <dgm:cxn modelId="{4C0C22DF-7EF0-4F94-9E97-940BF090E8AC}" type="presOf" srcId="{BEB40E67-D393-417C-B0E6-4DDA3B43B23F}" destId="{7F2FF0BA-586C-431B-9675-E8C2FF23549C}" srcOrd="0" destOrd="0" presId="urn:microsoft.com/office/officeart/2005/8/layout/hProcess11"/>
    <dgm:cxn modelId="{94FCC9E2-F53C-4CC4-9FD2-E47FF6F91F64}" srcId="{D94F615D-C839-4515-802B-286C095E497B}" destId="{F455E865-01FD-4001-96AD-9DF7D9A9EFBE}" srcOrd="8" destOrd="0" parTransId="{1CEA515D-529A-4107-8E59-12AB7E910DD8}" sibTransId="{4F916270-AF13-4D18-8BAD-72E032BC16E2}"/>
    <dgm:cxn modelId="{327B08E9-2FEE-43D0-9304-4F0FAF73AE33}" srcId="{D94F615D-C839-4515-802B-286C095E497B}" destId="{BEB40E67-D393-417C-B0E6-4DDA3B43B23F}" srcOrd="3" destOrd="0" parTransId="{B3D6AED7-BEA4-4300-B02E-E5A92E34F3C0}" sibTransId="{DB0F331A-78A6-4602-AE3D-EE1CF46C77BD}"/>
    <dgm:cxn modelId="{448A59EF-DD29-4DA3-8E29-5BDAF9DA21D7}" type="presOf" srcId="{F304EFFB-8C43-42EC-BE80-93E5376607EF}" destId="{A79D5354-83D9-497F-A535-1F6BD6B9A01B}" srcOrd="0" destOrd="0" presId="urn:microsoft.com/office/officeart/2005/8/layout/hProcess11"/>
    <dgm:cxn modelId="{D5B36DFE-414E-42E8-AD3B-6B4F86D313CD}" type="presParOf" srcId="{AD7BAB41-4E8B-4170-9397-5E4DB4AFCE88}" destId="{4729AAA0-89A6-44BB-B7F0-FCD73064BB1A}" srcOrd="0" destOrd="0" presId="urn:microsoft.com/office/officeart/2005/8/layout/hProcess11"/>
    <dgm:cxn modelId="{70CF08CC-4662-48EA-B84E-12993F6237BB}" type="presParOf" srcId="{AD7BAB41-4E8B-4170-9397-5E4DB4AFCE88}" destId="{8E6AE601-C4C7-4BD1-9853-C3328C979434}" srcOrd="1" destOrd="0" presId="urn:microsoft.com/office/officeart/2005/8/layout/hProcess11"/>
    <dgm:cxn modelId="{462D34B8-75B9-4DC0-836D-9748FF5055B8}" type="presParOf" srcId="{8E6AE601-C4C7-4BD1-9853-C3328C979434}" destId="{395B00B9-8721-433F-8733-5FF20B5D8F99}" srcOrd="0" destOrd="0" presId="urn:microsoft.com/office/officeart/2005/8/layout/hProcess11"/>
    <dgm:cxn modelId="{B25E01E7-E663-4998-94C4-9925D6715272}" type="presParOf" srcId="{395B00B9-8721-433F-8733-5FF20B5D8F99}" destId="{77D1871A-B4BB-4FF5-AA7F-452DE18B25A2}" srcOrd="0" destOrd="0" presId="urn:microsoft.com/office/officeart/2005/8/layout/hProcess11"/>
    <dgm:cxn modelId="{48B39EB4-BDA7-45C4-99E9-3145172A51ED}" type="presParOf" srcId="{395B00B9-8721-433F-8733-5FF20B5D8F99}" destId="{8ED1199E-5AEC-4151-B8A8-4CC6D12FF965}" srcOrd="1" destOrd="0" presId="urn:microsoft.com/office/officeart/2005/8/layout/hProcess11"/>
    <dgm:cxn modelId="{91BC876C-60F9-457D-AB12-DADE8888B0AA}" type="presParOf" srcId="{395B00B9-8721-433F-8733-5FF20B5D8F99}" destId="{D19E1F1C-513A-4CF1-A0DB-F6A6899E9920}" srcOrd="2" destOrd="0" presId="urn:microsoft.com/office/officeart/2005/8/layout/hProcess11"/>
    <dgm:cxn modelId="{01D56C08-CED3-4089-A635-A28A803A9360}" type="presParOf" srcId="{8E6AE601-C4C7-4BD1-9853-C3328C979434}" destId="{A9E81F3F-F9D2-4927-8C76-DBD30B9072E9}" srcOrd="1" destOrd="0" presId="urn:microsoft.com/office/officeart/2005/8/layout/hProcess11"/>
    <dgm:cxn modelId="{FB836608-2A53-4236-B075-4E65C2E98215}" type="presParOf" srcId="{8E6AE601-C4C7-4BD1-9853-C3328C979434}" destId="{31781A97-EF90-46BF-9F14-A4BE322F97B8}" srcOrd="2" destOrd="0" presId="urn:microsoft.com/office/officeart/2005/8/layout/hProcess11"/>
    <dgm:cxn modelId="{DA86A871-D1FC-45F4-98BC-F238A14E4968}" type="presParOf" srcId="{31781A97-EF90-46BF-9F14-A4BE322F97B8}" destId="{40CD203A-C3F4-494C-8887-C632EC72F505}" srcOrd="0" destOrd="0" presId="urn:microsoft.com/office/officeart/2005/8/layout/hProcess11"/>
    <dgm:cxn modelId="{656F2A32-DF80-4039-A32F-36877802AE9B}" type="presParOf" srcId="{31781A97-EF90-46BF-9F14-A4BE322F97B8}" destId="{05D8D2A1-6973-4883-AFCB-F681E33ED4AF}" srcOrd="1" destOrd="0" presId="urn:microsoft.com/office/officeart/2005/8/layout/hProcess11"/>
    <dgm:cxn modelId="{AACF7D01-4E43-4529-85F6-50E76C95DA30}" type="presParOf" srcId="{31781A97-EF90-46BF-9F14-A4BE322F97B8}" destId="{ACCE1EFF-8F86-43CF-A322-573E23E8FD85}" srcOrd="2" destOrd="0" presId="urn:microsoft.com/office/officeart/2005/8/layout/hProcess11"/>
    <dgm:cxn modelId="{0756193B-D54F-44A5-B42A-83236F3E8CB9}" type="presParOf" srcId="{8E6AE601-C4C7-4BD1-9853-C3328C979434}" destId="{070A888F-5FB0-4A61-BD2E-D25F65010D44}" srcOrd="3" destOrd="0" presId="urn:microsoft.com/office/officeart/2005/8/layout/hProcess11"/>
    <dgm:cxn modelId="{21E539DF-DAFD-4E10-966A-2E17FECA0D85}" type="presParOf" srcId="{8E6AE601-C4C7-4BD1-9853-C3328C979434}" destId="{397F93B8-715C-40AF-9BD5-511E18035608}" srcOrd="4" destOrd="0" presId="urn:microsoft.com/office/officeart/2005/8/layout/hProcess11"/>
    <dgm:cxn modelId="{255B1B9C-9A25-4BE5-A85F-C471685C1646}" type="presParOf" srcId="{397F93B8-715C-40AF-9BD5-511E18035608}" destId="{8DE9C101-E4F4-4DCF-B4CB-97FB8060004D}" srcOrd="0" destOrd="0" presId="urn:microsoft.com/office/officeart/2005/8/layout/hProcess11"/>
    <dgm:cxn modelId="{76908AE3-549B-48B8-997E-335B46A5E593}" type="presParOf" srcId="{397F93B8-715C-40AF-9BD5-511E18035608}" destId="{45FD91DC-5886-4588-866E-B41D8B9DC6DC}" srcOrd="1" destOrd="0" presId="urn:microsoft.com/office/officeart/2005/8/layout/hProcess11"/>
    <dgm:cxn modelId="{BB07076F-041C-4E8C-A802-60760934DA71}" type="presParOf" srcId="{397F93B8-715C-40AF-9BD5-511E18035608}" destId="{20E80698-16D8-456C-95F3-E8DC13ABF455}" srcOrd="2" destOrd="0" presId="urn:microsoft.com/office/officeart/2005/8/layout/hProcess11"/>
    <dgm:cxn modelId="{A0A300F0-9FD7-4C5C-8926-2E59EE5DEF1C}" type="presParOf" srcId="{8E6AE601-C4C7-4BD1-9853-C3328C979434}" destId="{B1E99D9E-4FBD-4B6A-87AE-0E12464BA1EB}" srcOrd="5" destOrd="0" presId="urn:microsoft.com/office/officeart/2005/8/layout/hProcess11"/>
    <dgm:cxn modelId="{AA22E8BB-75ED-44EA-AB58-E85E081C6811}" type="presParOf" srcId="{8E6AE601-C4C7-4BD1-9853-C3328C979434}" destId="{65F7F871-65A3-4847-87D0-DF0933331D49}" srcOrd="6" destOrd="0" presId="urn:microsoft.com/office/officeart/2005/8/layout/hProcess11"/>
    <dgm:cxn modelId="{739AAFC9-20A1-4AFB-81D0-25372B617AEE}" type="presParOf" srcId="{65F7F871-65A3-4847-87D0-DF0933331D49}" destId="{7F2FF0BA-586C-431B-9675-E8C2FF23549C}" srcOrd="0" destOrd="0" presId="urn:microsoft.com/office/officeart/2005/8/layout/hProcess11"/>
    <dgm:cxn modelId="{D82A00E0-EBA9-42DD-821B-34DA017AF107}" type="presParOf" srcId="{65F7F871-65A3-4847-87D0-DF0933331D49}" destId="{CF1B5343-2862-4CDC-8334-8FDC495A6249}" srcOrd="1" destOrd="0" presId="urn:microsoft.com/office/officeart/2005/8/layout/hProcess11"/>
    <dgm:cxn modelId="{2DBA67DA-5865-4DFF-BFAB-FABF091B0D04}" type="presParOf" srcId="{65F7F871-65A3-4847-87D0-DF0933331D49}" destId="{294F3966-364A-40C6-B51C-1D7CC4C6BEED}" srcOrd="2" destOrd="0" presId="urn:microsoft.com/office/officeart/2005/8/layout/hProcess11"/>
    <dgm:cxn modelId="{C2B649B1-B15C-4319-836A-666F32C9F39B}" type="presParOf" srcId="{8E6AE601-C4C7-4BD1-9853-C3328C979434}" destId="{004100A1-7FC5-4C4D-8775-962EE97DDCD3}" srcOrd="7" destOrd="0" presId="urn:microsoft.com/office/officeart/2005/8/layout/hProcess11"/>
    <dgm:cxn modelId="{35E23931-78B1-42EC-823A-2D4DAF755C21}" type="presParOf" srcId="{8E6AE601-C4C7-4BD1-9853-C3328C979434}" destId="{AD3A21D2-788E-4629-9DE5-54B5C768C6D3}" srcOrd="8" destOrd="0" presId="urn:microsoft.com/office/officeart/2005/8/layout/hProcess11"/>
    <dgm:cxn modelId="{0751033F-83E8-46FE-AF24-4FEE4D5825E5}" type="presParOf" srcId="{AD3A21D2-788E-4629-9DE5-54B5C768C6D3}" destId="{90F30B99-4AC0-40D5-9B5E-07376DB0BE29}" srcOrd="0" destOrd="0" presId="urn:microsoft.com/office/officeart/2005/8/layout/hProcess11"/>
    <dgm:cxn modelId="{0C0629E9-6F73-4A31-B943-12C8D3949A5A}" type="presParOf" srcId="{AD3A21D2-788E-4629-9DE5-54B5C768C6D3}" destId="{937D3819-B6FB-44DD-B21D-3D5F1ACAFDB4}" srcOrd="1" destOrd="0" presId="urn:microsoft.com/office/officeart/2005/8/layout/hProcess11"/>
    <dgm:cxn modelId="{0301FAB3-435D-4F10-819B-5E83F0F20426}" type="presParOf" srcId="{AD3A21D2-788E-4629-9DE5-54B5C768C6D3}" destId="{8E877A78-DA12-49ED-ABDF-00058B941941}" srcOrd="2" destOrd="0" presId="urn:microsoft.com/office/officeart/2005/8/layout/hProcess11"/>
    <dgm:cxn modelId="{4EF03B1A-515A-4E6C-8B26-0585BC99E1C4}" type="presParOf" srcId="{8E6AE601-C4C7-4BD1-9853-C3328C979434}" destId="{B607294E-4F88-47D4-9801-7635094A90CE}" srcOrd="9" destOrd="0" presId="urn:microsoft.com/office/officeart/2005/8/layout/hProcess11"/>
    <dgm:cxn modelId="{5765F760-3D04-415B-AE35-FC83BD6D6732}" type="presParOf" srcId="{8E6AE601-C4C7-4BD1-9853-C3328C979434}" destId="{6A5FA9D1-3443-47F4-8BF4-D6BC0B00A1FA}" srcOrd="10" destOrd="0" presId="urn:microsoft.com/office/officeart/2005/8/layout/hProcess11"/>
    <dgm:cxn modelId="{C5940BCA-6650-458A-9C16-787C0D499AB0}" type="presParOf" srcId="{6A5FA9D1-3443-47F4-8BF4-D6BC0B00A1FA}" destId="{0D590C82-207D-4F7F-90AA-4F69C83AF54D}" srcOrd="0" destOrd="0" presId="urn:microsoft.com/office/officeart/2005/8/layout/hProcess11"/>
    <dgm:cxn modelId="{80AB5384-3713-4FE5-8FCF-34C6E7646FA4}" type="presParOf" srcId="{6A5FA9D1-3443-47F4-8BF4-D6BC0B00A1FA}" destId="{3868730B-7B50-4911-B451-3865848A2068}" srcOrd="1" destOrd="0" presId="urn:microsoft.com/office/officeart/2005/8/layout/hProcess11"/>
    <dgm:cxn modelId="{9E1F2B26-68CD-4270-A602-919BB0A98A74}" type="presParOf" srcId="{6A5FA9D1-3443-47F4-8BF4-D6BC0B00A1FA}" destId="{2E59FA5F-0500-4CE0-AF9F-F3F88AC1BCE1}" srcOrd="2" destOrd="0" presId="urn:microsoft.com/office/officeart/2005/8/layout/hProcess11"/>
    <dgm:cxn modelId="{AA4FB73C-71EF-480D-A214-CE441993AA3B}" type="presParOf" srcId="{8E6AE601-C4C7-4BD1-9853-C3328C979434}" destId="{E77E388B-CF18-4E32-956B-B8B8D676FE92}" srcOrd="11" destOrd="0" presId="urn:microsoft.com/office/officeart/2005/8/layout/hProcess11"/>
    <dgm:cxn modelId="{37890F53-7585-4E18-ABC3-31CF3CA21835}" type="presParOf" srcId="{8E6AE601-C4C7-4BD1-9853-C3328C979434}" destId="{F1AA05DE-5492-49AD-89A4-E28024437DA7}" srcOrd="12" destOrd="0" presId="urn:microsoft.com/office/officeart/2005/8/layout/hProcess11"/>
    <dgm:cxn modelId="{41C26A12-2784-4B2A-ABB8-9C12A90F4C22}" type="presParOf" srcId="{F1AA05DE-5492-49AD-89A4-E28024437DA7}" destId="{6FAD6212-ECF8-4630-98AC-CC6D71C2066A}" srcOrd="0" destOrd="0" presId="urn:microsoft.com/office/officeart/2005/8/layout/hProcess11"/>
    <dgm:cxn modelId="{2624B2E9-0E1D-4F7D-B859-92F267D2B582}" type="presParOf" srcId="{F1AA05DE-5492-49AD-89A4-E28024437DA7}" destId="{ADBE88B5-2512-4591-A06A-D1434CAB19B4}" srcOrd="1" destOrd="0" presId="urn:microsoft.com/office/officeart/2005/8/layout/hProcess11"/>
    <dgm:cxn modelId="{01323BFD-0FBB-445C-80F0-BF357AF09729}" type="presParOf" srcId="{F1AA05DE-5492-49AD-89A4-E28024437DA7}" destId="{9E5DEF87-3DFE-4C90-B9F2-5301539FCB9D}" srcOrd="2" destOrd="0" presId="urn:microsoft.com/office/officeart/2005/8/layout/hProcess11"/>
    <dgm:cxn modelId="{EDFC0064-3E47-4A0F-AC10-99067E9EB3AD}" type="presParOf" srcId="{8E6AE601-C4C7-4BD1-9853-C3328C979434}" destId="{B7C2F590-9D3E-44C3-ACA7-C789BB66FDDF}" srcOrd="13" destOrd="0" presId="urn:microsoft.com/office/officeart/2005/8/layout/hProcess11"/>
    <dgm:cxn modelId="{296C3041-58C2-4299-ACDC-9D990F184805}" type="presParOf" srcId="{8E6AE601-C4C7-4BD1-9853-C3328C979434}" destId="{DFA706B9-3131-4AD4-B2BC-8EC498588FD7}" srcOrd="14" destOrd="0" presId="urn:microsoft.com/office/officeart/2005/8/layout/hProcess11"/>
    <dgm:cxn modelId="{4652CC01-FF8C-42F3-B5FF-A31DBD264A67}" type="presParOf" srcId="{DFA706B9-3131-4AD4-B2BC-8EC498588FD7}" destId="{9C4C8009-7FF1-40DB-8F57-E64B6AD714B5}" srcOrd="0" destOrd="0" presId="urn:microsoft.com/office/officeart/2005/8/layout/hProcess11"/>
    <dgm:cxn modelId="{D1E29B2E-64CC-4CD3-A293-6013BF0A5249}" type="presParOf" srcId="{DFA706B9-3131-4AD4-B2BC-8EC498588FD7}" destId="{A383EFF2-DDD0-45D7-A648-FF6B10868F3E}" srcOrd="1" destOrd="0" presId="urn:microsoft.com/office/officeart/2005/8/layout/hProcess11"/>
    <dgm:cxn modelId="{9C25660B-B8AC-4BFB-A16B-FD817EE47055}" type="presParOf" srcId="{DFA706B9-3131-4AD4-B2BC-8EC498588FD7}" destId="{D99C2F7B-770F-4150-8632-D356DBABC5AA}" srcOrd="2" destOrd="0" presId="urn:microsoft.com/office/officeart/2005/8/layout/hProcess11"/>
    <dgm:cxn modelId="{10B84645-C416-4808-9045-4DAA9EDAFA71}" type="presParOf" srcId="{8E6AE601-C4C7-4BD1-9853-C3328C979434}" destId="{7D862B90-767E-4E74-B8B2-FBBFAEB4EB27}" srcOrd="15" destOrd="0" presId="urn:microsoft.com/office/officeart/2005/8/layout/hProcess11"/>
    <dgm:cxn modelId="{79157DA8-E39A-4D73-B057-F88FFD5DD32F}" type="presParOf" srcId="{8E6AE601-C4C7-4BD1-9853-C3328C979434}" destId="{0A222D8A-8A25-48E3-824B-843D938D858C}" srcOrd="16" destOrd="0" presId="urn:microsoft.com/office/officeart/2005/8/layout/hProcess11"/>
    <dgm:cxn modelId="{B169673C-3B8A-413D-968E-32DDB0700E0D}" type="presParOf" srcId="{0A222D8A-8A25-48E3-824B-843D938D858C}" destId="{B6691D1D-DF9E-48ED-B64B-89E268F6613B}" srcOrd="0" destOrd="0" presId="urn:microsoft.com/office/officeart/2005/8/layout/hProcess11"/>
    <dgm:cxn modelId="{B820A6A1-7CF4-431C-9519-128EC38BC09F}" type="presParOf" srcId="{0A222D8A-8A25-48E3-824B-843D938D858C}" destId="{E6438913-5EB3-4C69-BB17-8F29E01DBAE2}" srcOrd="1" destOrd="0" presId="urn:microsoft.com/office/officeart/2005/8/layout/hProcess11"/>
    <dgm:cxn modelId="{03D756BD-DD55-4FBA-B5E9-866BA395E843}" type="presParOf" srcId="{0A222D8A-8A25-48E3-824B-843D938D858C}" destId="{1E516A9E-3288-45F3-80E1-086645F4E87A}" srcOrd="2" destOrd="0" presId="urn:microsoft.com/office/officeart/2005/8/layout/hProcess11"/>
    <dgm:cxn modelId="{7F138E08-F560-4AD8-80EB-38A34EEF483B}" type="presParOf" srcId="{8E6AE601-C4C7-4BD1-9853-C3328C979434}" destId="{C3CEF2F3-A775-4A6B-8A56-641F62D433E1}" srcOrd="17" destOrd="0" presId="urn:microsoft.com/office/officeart/2005/8/layout/hProcess11"/>
    <dgm:cxn modelId="{A1B50B2E-6054-4AA9-9B93-3907D633913E}" type="presParOf" srcId="{8E6AE601-C4C7-4BD1-9853-C3328C979434}" destId="{0526F3D7-ADF1-4A7F-82C3-C89C773A23C7}" srcOrd="18" destOrd="0" presId="urn:microsoft.com/office/officeart/2005/8/layout/hProcess11"/>
    <dgm:cxn modelId="{19B22D6F-37A5-42F0-893F-2CD177CC376C}" type="presParOf" srcId="{0526F3D7-ADF1-4A7F-82C3-C89C773A23C7}" destId="{A79D5354-83D9-497F-A535-1F6BD6B9A01B}" srcOrd="0" destOrd="0" presId="urn:microsoft.com/office/officeart/2005/8/layout/hProcess11"/>
    <dgm:cxn modelId="{D6228CB9-DE97-415C-AC97-D8C39F905720}" type="presParOf" srcId="{0526F3D7-ADF1-4A7F-82C3-C89C773A23C7}" destId="{6C88B0D1-DABE-41A8-9B33-D979C9117F56}" srcOrd="1" destOrd="0" presId="urn:microsoft.com/office/officeart/2005/8/layout/hProcess11"/>
    <dgm:cxn modelId="{5DF01426-2027-4347-AE22-305E5D7002D5}" type="presParOf" srcId="{0526F3D7-ADF1-4A7F-82C3-C89C773A23C7}" destId="{3CC9E2B1-1522-4A16-91FE-21ED7305C847}" srcOrd="2" destOrd="0" presId="urn:microsoft.com/office/officeart/2005/8/layout/hProcess11"/>
    <dgm:cxn modelId="{A171CEFF-7A72-41A0-B48B-BB16BA72793F}" type="presParOf" srcId="{8E6AE601-C4C7-4BD1-9853-C3328C979434}" destId="{4ABABA76-3BC1-484B-909A-27B1FBD06141}" srcOrd="19" destOrd="0" presId="urn:microsoft.com/office/officeart/2005/8/layout/hProcess11"/>
    <dgm:cxn modelId="{4F627D30-8B8A-4462-B12A-6C0E3785E2FE}" type="presParOf" srcId="{8E6AE601-C4C7-4BD1-9853-C3328C979434}" destId="{A37423A7-C38E-4DBB-9567-7F23E54CA97C}" srcOrd="20" destOrd="0" presId="urn:microsoft.com/office/officeart/2005/8/layout/hProcess11"/>
    <dgm:cxn modelId="{8D28DE44-96E8-43F6-957C-D3AB52642FF6}" type="presParOf" srcId="{A37423A7-C38E-4DBB-9567-7F23E54CA97C}" destId="{C9E8C5AB-C675-4315-9A5D-0D08DF1BA154}" srcOrd="0" destOrd="0" presId="urn:microsoft.com/office/officeart/2005/8/layout/hProcess11"/>
    <dgm:cxn modelId="{F50FD627-6633-4E3C-980F-F82FF895C3D6}" type="presParOf" srcId="{A37423A7-C38E-4DBB-9567-7F23E54CA97C}" destId="{45E41E6C-48F6-4E7B-AC7E-39F3FE257BB5}" srcOrd="1" destOrd="0" presId="urn:microsoft.com/office/officeart/2005/8/layout/hProcess11"/>
    <dgm:cxn modelId="{E60E1867-4A00-41BB-B3E2-9268D78EA31D}" type="presParOf" srcId="{A37423A7-C38E-4DBB-9567-7F23E54CA97C}" destId="{2BB448A8-E3BE-4CDB-962F-6C22F3BCDAFD}" srcOrd="2" destOrd="0" presId="urn:microsoft.com/office/officeart/2005/8/layout/hProcess11"/>
    <dgm:cxn modelId="{048E4BB6-354A-4B42-AD56-9239AF1C3255}" type="presParOf" srcId="{8E6AE601-C4C7-4BD1-9853-C3328C979434}" destId="{1EC8445E-5032-4A3D-8BC7-7860248AC6C9}" srcOrd="21" destOrd="0" presId="urn:microsoft.com/office/officeart/2005/8/layout/hProcess11"/>
    <dgm:cxn modelId="{1E78F8A8-F902-488A-942B-C78E46665980}" type="presParOf" srcId="{8E6AE601-C4C7-4BD1-9853-C3328C979434}" destId="{77B6BAD2-D0AD-4C8B-B8C0-3A0187D43C69}" srcOrd="22" destOrd="0" presId="urn:microsoft.com/office/officeart/2005/8/layout/hProcess11"/>
    <dgm:cxn modelId="{6F2D04BB-761E-40B3-A920-66B6DE338449}" type="presParOf" srcId="{77B6BAD2-D0AD-4C8B-B8C0-3A0187D43C69}" destId="{49E50FC7-468B-45A6-842E-A64ECA663E04}" srcOrd="0" destOrd="0" presId="urn:microsoft.com/office/officeart/2005/8/layout/hProcess11"/>
    <dgm:cxn modelId="{AE7FB8F8-99D3-4996-8AF6-F39655FB9A6E}" type="presParOf" srcId="{77B6BAD2-D0AD-4C8B-B8C0-3A0187D43C69}" destId="{AB565D23-65E2-4C21-9A19-3C56DE3D01E5}" srcOrd="1" destOrd="0" presId="urn:microsoft.com/office/officeart/2005/8/layout/hProcess11"/>
    <dgm:cxn modelId="{6DFD0CD0-6C35-4CE1-86FB-8A759D50F178}" type="presParOf" srcId="{77B6BAD2-D0AD-4C8B-B8C0-3A0187D43C69}" destId="{3682FDDC-8EE8-4DA8-B64D-8C49D5155FB3}" srcOrd="2" destOrd="0" presId="urn:microsoft.com/office/officeart/2005/8/layout/hProcess11"/>
    <dgm:cxn modelId="{001BDA4F-98D0-4936-AE45-DBBBFB58127F}" type="presParOf" srcId="{8E6AE601-C4C7-4BD1-9853-C3328C979434}" destId="{1E9F2E70-F907-4D2C-8E7D-C51D3516B452}" srcOrd="23" destOrd="0" presId="urn:microsoft.com/office/officeart/2005/8/layout/hProcess11"/>
    <dgm:cxn modelId="{4F288EBD-F73B-46A3-A7E5-7AB85D14627A}" type="presParOf" srcId="{8E6AE601-C4C7-4BD1-9853-C3328C979434}" destId="{7CCBC1CD-E5B6-4D0C-9B8C-16AEB94A0916}" srcOrd="24" destOrd="0" presId="urn:microsoft.com/office/officeart/2005/8/layout/hProcess11"/>
    <dgm:cxn modelId="{F1116DD5-1087-4B94-9398-2B38B6295838}" type="presParOf" srcId="{7CCBC1CD-E5B6-4D0C-9B8C-16AEB94A0916}" destId="{B7748DC6-7DDC-4A19-8580-216597D6AACD}" srcOrd="0" destOrd="0" presId="urn:microsoft.com/office/officeart/2005/8/layout/hProcess11"/>
    <dgm:cxn modelId="{9036DC69-9404-4624-8FAD-FA29D954F281}" type="presParOf" srcId="{7CCBC1CD-E5B6-4D0C-9B8C-16AEB94A0916}" destId="{248B921F-F901-4432-8B6E-B61DE076C0D2}" srcOrd="1" destOrd="0" presId="urn:microsoft.com/office/officeart/2005/8/layout/hProcess11"/>
    <dgm:cxn modelId="{AA02900C-2BE8-4361-AB4C-FC06EA36B275}" type="presParOf" srcId="{7CCBC1CD-E5B6-4D0C-9B8C-16AEB94A0916}" destId="{717A80A1-E3D5-43F5-91E1-995F74853C77}" srcOrd="2" destOrd="0" presId="urn:microsoft.com/office/officeart/2005/8/layout/hProcess11"/>
    <dgm:cxn modelId="{C6282CE9-A8C0-4558-B3FC-F93E205F6503}" type="presParOf" srcId="{8E6AE601-C4C7-4BD1-9853-C3328C979434}" destId="{DF53F2E4-540C-442C-94FE-28623C11686C}" srcOrd="25" destOrd="0" presId="urn:microsoft.com/office/officeart/2005/8/layout/hProcess11"/>
    <dgm:cxn modelId="{EA56280F-436E-459B-B7E9-E2763ED8D47C}" type="presParOf" srcId="{8E6AE601-C4C7-4BD1-9853-C3328C979434}" destId="{742A7F02-E1B0-430B-83EF-C3A0A76ECAF0}" srcOrd="26" destOrd="0" presId="urn:microsoft.com/office/officeart/2005/8/layout/hProcess11"/>
    <dgm:cxn modelId="{3442A112-786F-4028-A88E-148E5C579AEC}" type="presParOf" srcId="{742A7F02-E1B0-430B-83EF-C3A0A76ECAF0}" destId="{8307FC57-3BF8-45C7-8547-51794C806F78}" srcOrd="0" destOrd="0" presId="urn:microsoft.com/office/officeart/2005/8/layout/hProcess11"/>
    <dgm:cxn modelId="{740594F0-9068-415B-B76E-600C371510F9}" type="presParOf" srcId="{742A7F02-E1B0-430B-83EF-C3A0A76ECAF0}" destId="{282439F7-1715-4F82-897C-584F00B0B386}" srcOrd="1" destOrd="0" presId="urn:microsoft.com/office/officeart/2005/8/layout/hProcess11"/>
    <dgm:cxn modelId="{EA7744C9-842A-4F1E-BDE6-001AD6328BA4}" type="presParOf" srcId="{742A7F02-E1B0-430B-83EF-C3A0A76ECAF0}" destId="{1CDF0D62-E24D-47E3-BA31-E397D6E90A42}" srcOrd="2" destOrd="0" presId="urn:microsoft.com/office/officeart/2005/8/layout/hProcess11"/>
    <dgm:cxn modelId="{319A18F7-8868-4DC7-BE29-B8054E340E54}" type="presParOf" srcId="{8E6AE601-C4C7-4BD1-9853-C3328C979434}" destId="{12C2EF3E-12C5-4181-ABA0-CF4DF2DDEC9B}" srcOrd="27" destOrd="0" presId="urn:microsoft.com/office/officeart/2005/8/layout/hProcess11"/>
    <dgm:cxn modelId="{B3FEEE24-553F-403B-9A54-63D6D9DF6D27}" type="presParOf" srcId="{8E6AE601-C4C7-4BD1-9853-C3328C979434}" destId="{817C6BB8-897E-4A0E-B623-3D5DFAEBCC0A}" srcOrd="28" destOrd="0" presId="urn:microsoft.com/office/officeart/2005/8/layout/hProcess11"/>
    <dgm:cxn modelId="{6E503C91-33BE-4903-B90A-6F814C8E9D09}" type="presParOf" srcId="{817C6BB8-897E-4A0E-B623-3D5DFAEBCC0A}" destId="{882DC3E0-AA87-4630-98F3-552327BE2DEC}" srcOrd="0" destOrd="0" presId="urn:microsoft.com/office/officeart/2005/8/layout/hProcess11"/>
    <dgm:cxn modelId="{7315D03D-4B2A-487C-83CD-47259499DEB1}" type="presParOf" srcId="{817C6BB8-897E-4A0E-B623-3D5DFAEBCC0A}" destId="{592C4535-CC6F-4BED-A23E-368C6A62FA16}" srcOrd="1" destOrd="0" presId="urn:microsoft.com/office/officeart/2005/8/layout/hProcess11"/>
    <dgm:cxn modelId="{33886E59-BB80-4E2B-AA22-13D1181C29CF}" type="presParOf" srcId="{817C6BB8-897E-4A0E-B623-3D5DFAEBCC0A}" destId="{7396DEDB-3C6E-4773-8400-AC67FB8EEB44}" srcOrd="2" destOrd="0" presId="urn:microsoft.com/office/officeart/2005/8/layout/hProcess11"/>
    <dgm:cxn modelId="{9400C7BA-071A-4937-93F4-33D94C655123}" type="presParOf" srcId="{8E6AE601-C4C7-4BD1-9853-C3328C979434}" destId="{B8538975-58FE-437A-A25D-8CCB96648DBD}" srcOrd="29" destOrd="0" presId="urn:microsoft.com/office/officeart/2005/8/layout/hProcess11"/>
    <dgm:cxn modelId="{56649ECC-0257-44EE-8ED5-202A430B176B}" type="presParOf" srcId="{8E6AE601-C4C7-4BD1-9853-C3328C979434}" destId="{87582607-90D9-4D9F-A7D2-3E991E047D51}" srcOrd="30" destOrd="0" presId="urn:microsoft.com/office/officeart/2005/8/layout/hProcess11"/>
    <dgm:cxn modelId="{DCF74C82-8A14-478F-9699-56B60D72F787}" type="presParOf" srcId="{87582607-90D9-4D9F-A7D2-3E991E047D51}" destId="{63E7CA4C-AB8B-4B6E-A784-8EF1D08CF1FA}" srcOrd="0" destOrd="0" presId="urn:microsoft.com/office/officeart/2005/8/layout/hProcess11"/>
    <dgm:cxn modelId="{F09DBBF6-63FC-448A-92DA-C91137E57C5C}" type="presParOf" srcId="{87582607-90D9-4D9F-A7D2-3E991E047D51}" destId="{158028EF-8E9D-4182-A047-382D292C0886}" srcOrd="1" destOrd="0" presId="urn:microsoft.com/office/officeart/2005/8/layout/hProcess11"/>
    <dgm:cxn modelId="{F09392AA-B145-4466-BBF2-9FA71653994A}" type="presParOf" srcId="{87582607-90D9-4D9F-A7D2-3E991E047D51}" destId="{894E50B1-6B5A-4508-92D5-42A4036EBD2D}" srcOrd="2" destOrd="0" presId="urn:microsoft.com/office/officeart/2005/8/layout/hProcess11"/>
    <dgm:cxn modelId="{62A43385-FA79-411A-ACFB-C69CAD59B52B}" type="presParOf" srcId="{8E6AE601-C4C7-4BD1-9853-C3328C979434}" destId="{8010FE23-1493-4EDA-99CD-1FC891635DBB}" srcOrd="31" destOrd="0" presId="urn:microsoft.com/office/officeart/2005/8/layout/hProcess11"/>
    <dgm:cxn modelId="{3488DDCA-63C4-40DD-A52F-60AABF05E302}" type="presParOf" srcId="{8E6AE601-C4C7-4BD1-9853-C3328C979434}" destId="{2A5CF8A5-BB32-45D2-A40A-57A4EFCCBC4A}" srcOrd="32" destOrd="0" presId="urn:microsoft.com/office/officeart/2005/8/layout/hProcess11"/>
    <dgm:cxn modelId="{495B73ED-4D85-4FA2-A772-59E6A34F6E9A}" type="presParOf" srcId="{2A5CF8A5-BB32-45D2-A40A-57A4EFCCBC4A}" destId="{5FCE219F-64AC-4DD8-B0C4-7E2770E8093E}" srcOrd="0" destOrd="0" presId="urn:microsoft.com/office/officeart/2005/8/layout/hProcess11"/>
    <dgm:cxn modelId="{1389C5D7-DA1E-4AA6-A7C6-A7A8932B4CC9}" type="presParOf" srcId="{2A5CF8A5-BB32-45D2-A40A-57A4EFCCBC4A}" destId="{B15B0B42-7D1D-48E0-AF4E-EC632DACBB91}" srcOrd="1" destOrd="0" presId="urn:microsoft.com/office/officeart/2005/8/layout/hProcess11"/>
    <dgm:cxn modelId="{1A8F0377-E186-4C58-8AB4-CFA79A6DC6CD}" type="presParOf" srcId="{2A5CF8A5-BB32-45D2-A40A-57A4EFCCBC4A}" destId="{3A31BB68-D02F-44EE-B406-109FD2446540}" srcOrd="2" destOrd="0" presId="urn:microsoft.com/office/officeart/2005/8/layout/hProcess11"/>
    <dgm:cxn modelId="{0B4944AF-9471-4AF8-B4EE-E06935C1EB83}" type="presParOf" srcId="{8E6AE601-C4C7-4BD1-9853-C3328C979434}" destId="{50C9DF1F-C7AF-49BB-9A40-DCF856778E64}" srcOrd="33" destOrd="0" presId="urn:microsoft.com/office/officeart/2005/8/layout/hProcess11"/>
    <dgm:cxn modelId="{FC71123C-3751-4B98-B8C9-0E2C95128551}" type="presParOf" srcId="{8E6AE601-C4C7-4BD1-9853-C3328C979434}" destId="{E6E1B884-7F37-40B1-BB57-9F29D3C7C5BD}" srcOrd="34" destOrd="0" presId="urn:microsoft.com/office/officeart/2005/8/layout/hProcess11"/>
    <dgm:cxn modelId="{A4BE1772-86A1-461C-BC47-F116E57113E4}" type="presParOf" srcId="{E6E1B884-7F37-40B1-BB57-9F29D3C7C5BD}" destId="{AC756B15-6470-481C-A1D5-F923E28C36C9}" srcOrd="0" destOrd="0" presId="urn:microsoft.com/office/officeart/2005/8/layout/hProcess11"/>
    <dgm:cxn modelId="{7B00B5A4-F737-4C53-B121-3A18F3A4E1EA}" type="presParOf" srcId="{E6E1B884-7F37-40B1-BB57-9F29D3C7C5BD}" destId="{2D71082C-84C7-419F-9003-E98AC88CA4B7}" srcOrd="1" destOrd="0" presId="urn:microsoft.com/office/officeart/2005/8/layout/hProcess11"/>
    <dgm:cxn modelId="{932298FD-4556-44B2-BEB4-417C692B4D4D}" type="presParOf" srcId="{E6E1B884-7F37-40B1-BB57-9F29D3C7C5BD}" destId="{6EBBEDDD-F066-4B79-B9E6-8DB564DF589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4F615D-C839-4515-802B-286C095E497B}" type="doc">
      <dgm:prSet loTypeId="urn:microsoft.com/office/officeart/2005/8/layout/hProcess11" loCatId="process" qsTypeId="urn:microsoft.com/office/officeart/2005/8/quickstyle/simple1" qsCatId="simple" csTypeId="urn:microsoft.com/office/officeart/2005/8/colors/accent1_2" csCatId="accent1" phldr="1"/>
      <dgm:spPr/>
    </dgm:pt>
    <dgm:pt modelId="{ED732250-2FC2-45AD-9655-928B24AD8334}">
      <dgm:prSet phldrT="[Text]"/>
      <dgm:spPr/>
      <dgm:t>
        <a:bodyPr/>
        <a:lstStyle/>
        <a:p>
          <a:r>
            <a:rPr lang="en-IE">
              <a:solidFill>
                <a:schemeClr val="accent4"/>
              </a:solidFill>
            </a:rPr>
            <a:t>1926</a:t>
          </a:r>
        </a:p>
      </dgm:t>
    </dgm:pt>
    <dgm:pt modelId="{26FC4D90-51D6-4BC5-BEAD-78719A077429}" type="parTrans" cxnId="{1AF0A897-5078-4886-A12F-4CABB8BF851B}">
      <dgm:prSet/>
      <dgm:spPr/>
      <dgm:t>
        <a:bodyPr/>
        <a:lstStyle/>
        <a:p>
          <a:endParaRPr lang="en-IE"/>
        </a:p>
      </dgm:t>
    </dgm:pt>
    <dgm:pt modelId="{9426AAFB-E212-4DAA-B098-8A29CBB955D4}" type="sibTrans" cxnId="{1AF0A897-5078-4886-A12F-4CABB8BF851B}">
      <dgm:prSet/>
      <dgm:spPr/>
      <dgm:t>
        <a:bodyPr/>
        <a:lstStyle/>
        <a:p>
          <a:endParaRPr lang="en-IE"/>
        </a:p>
      </dgm:t>
    </dgm:pt>
    <dgm:pt modelId="{EE641151-5868-4C73-AADD-68D03D5318A4}">
      <dgm:prSet phldrT="[Text]"/>
      <dgm:spPr/>
      <dgm:t>
        <a:bodyPr/>
        <a:lstStyle/>
        <a:p>
          <a:r>
            <a:rPr lang="en-IE">
              <a:solidFill>
                <a:schemeClr val="accent4"/>
              </a:solidFill>
            </a:rPr>
            <a:t>1936</a:t>
          </a:r>
        </a:p>
      </dgm:t>
    </dgm:pt>
    <dgm:pt modelId="{F906B88F-BA79-4532-9CF8-418F30C1F564}" type="parTrans" cxnId="{D2190EC1-C6AC-40EB-B788-15E4DFE5915A}">
      <dgm:prSet/>
      <dgm:spPr/>
      <dgm:t>
        <a:bodyPr/>
        <a:lstStyle/>
        <a:p>
          <a:endParaRPr lang="en-IE"/>
        </a:p>
      </dgm:t>
    </dgm:pt>
    <dgm:pt modelId="{7909EC5C-B070-41A5-8536-310596332210}" type="sibTrans" cxnId="{D2190EC1-C6AC-40EB-B788-15E4DFE5915A}">
      <dgm:prSet/>
      <dgm:spPr/>
      <dgm:t>
        <a:bodyPr/>
        <a:lstStyle/>
        <a:p>
          <a:endParaRPr lang="en-IE"/>
        </a:p>
      </dgm:t>
    </dgm:pt>
    <dgm:pt modelId="{BEB40E67-D393-417C-B0E6-4DDA3B43B23F}">
      <dgm:prSet phldrT="[Text]"/>
      <dgm:spPr/>
      <dgm:t>
        <a:bodyPr/>
        <a:lstStyle/>
        <a:p>
          <a:r>
            <a:rPr lang="en-IE">
              <a:solidFill>
                <a:schemeClr val="accent4"/>
              </a:solidFill>
            </a:rPr>
            <a:t>1951</a:t>
          </a:r>
        </a:p>
      </dgm:t>
    </dgm:pt>
    <dgm:pt modelId="{B3D6AED7-BEA4-4300-B02E-E5A92E34F3C0}" type="parTrans" cxnId="{327B08E9-2FEE-43D0-9304-4F0FAF73AE33}">
      <dgm:prSet/>
      <dgm:spPr/>
      <dgm:t>
        <a:bodyPr/>
        <a:lstStyle/>
        <a:p>
          <a:endParaRPr lang="en-IE"/>
        </a:p>
      </dgm:t>
    </dgm:pt>
    <dgm:pt modelId="{DB0F331A-78A6-4602-AE3D-EE1CF46C77BD}" type="sibTrans" cxnId="{327B08E9-2FEE-43D0-9304-4F0FAF73AE33}">
      <dgm:prSet/>
      <dgm:spPr/>
      <dgm:t>
        <a:bodyPr/>
        <a:lstStyle/>
        <a:p>
          <a:endParaRPr lang="en-IE"/>
        </a:p>
      </dgm:t>
    </dgm:pt>
    <dgm:pt modelId="{A802242E-4ED4-47BD-B669-7B37114D213F}">
      <dgm:prSet phldrT="[Text]"/>
      <dgm:spPr/>
      <dgm:t>
        <a:bodyPr/>
        <a:lstStyle/>
        <a:p>
          <a:r>
            <a:rPr lang="en-IE">
              <a:solidFill>
                <a:schemeClr val="accent4"/>
              </a:solidFill>
            </a:rPr>
            <a:t>1991</a:t>
          </a:r>
        </a:p>
      </dgm:t>
    </dgm:pt>
    <dgm:pt modelId="{5CDF5A5E-3093-4554-89FE-1A32D3FE30E4}" type="parTrans" cxnId="{2904C4CA-7A8F-4896-A357-F8BDDAA73F96}">
      <dgm:prSet/>
      <dgm:spPr/>
      <dgm:t>
        <a:bodyPr/>
        <a:lstStyle/>
        <a:p>
          <a:endParaRPr lang="en-IE"/>
        </a:p>
      </dgm:t>
    </dgm:pt>
    <dgm:pt modelId="{68D67EEF-5B61-4413-844C-84103FDDF873}" type="sibTrans" cxnId="{2904C4CA-7A8F-4896-A357-F8BDDAA73F96}">
      <dgm:prSet/>
      <dgm:spPr/>
      <dgm:t>
        <a:bodyPr/>
        <a:lstStyle/>
        <a:p>
          <a:endParaRPr lang="en-IE"/>
        </a:p>
      </dgm:t>
    </dgm:pt>
    <dgm:pt modelId="{958EA9DC-92EA-4E5B-B222-7F51FFBA0EEB}">
      <dgm:prSet phldrT="[Text]"/>
      <dgm:spPr/>
      <dgm:t>
        <a:bodyPr/>
        <a:lstStyle/>
        <a:p>
          <a:r>
            <a:rPr lang="en-IE">
              <a:solidFill>
                <a:schemeClr val="accent4"/>
              </a:solidFill>
            </a:rPr>
            <a:t>1956</a:t>
          </a:r>
        </a:p>
      </dgm:t>
    </dgm:pt>
    <dgm:pt modelId="{5CE5008A-A5F8-40FC-BD2F-B6365F529E97}" type="parTrans" cxnId="{C6BA738C-B467-4A9C-931E-E16FDA637EBC}">
      <dgm:prSet/>
      <dgm:spPr/>
      <dgm:t>
        <a:bodyPr/>
        <a:lstStyle/>
        <a:p>
          <a:endParaRPr lang="en-IE"/>
        </a:p>
      </dgm:t>
    </dgm:pt>
    <dgm:pt modelId="{1CA1AB5E-7902-4344-9674-510552D543BE}" type="sibTrans" cxnId="{C6BA738C-B467-4A9C-931E-E16FDA637EBC}">
      <dgm:prSet/>
      <dgm:spPr/>
      <dgm:t>
        <a:bodyPr/>
        <a:lstStyle/>
        <a:p>
          <a:endParaRPr lang="en-IE"/>
        </a:p>
      </dgm:t>
    </dgm:pt>
    <dgm:pt modelId="{697C9BC3-0D38-4ABF-AD15-3B97C1CBA04B}">
      <dgm:prSet phldrT="[Text]"/>
      <dgm:spPr/>
      <dgm:t>
        <a:bodyPr/>
        <a:lstStyle/>
        <a:p>
          <a:r>
            <a:rPr lang="en-IE">
              <a:solidFill>
                <a:schemeClr val="accent4"/>
              </a:solidFill>
            </a:rPr>
            <a:t>1961</a:t>
          </a:r>
        </a:p>
      </dgm:t>
    </dgm:pt>
    <dgm:pt modelId="{3AB2789B-55D5-4557-BB29-16F569FBE7B6}" type="parTrans" cxnId="{67AF3257-FCC7-4A12-8823-54F9F19AEE0A}">
      <dgm:prSet/>
      <dgm:spPr/>
      <dgm:t>
        <a:bodyPr/>
        <a:lstStyle/>
        <a:p>
          <a:endParaRPr lang="en-IE"/>
        </a:p>
      </dgm:t>
    </dgm:pt>
    <dgm:pt modelId="{B84B2813-5C2E-4F8A-AEB3-8B419C336EDE}" type="sibTrans" cxnId="{67AF3257-FCC7-4A12-8823-54F9F19AEE0A}">
      <dgm:prSet/>
      <dgm:spPr/>
      <dgm:t>
        <a:bodyPr/>
        <a:lstStyle/>
        <a:p>
          <a:endParaRPr lang="en-IE"/>
        </a:p>
      </dgm:t>
    </dgm:pt>
    <dgm:pt modelId="{C9D37389-259A-4A45-A5D6-ACD330C00298}">
      <dgm:prSet phldrT="[Text]"/>
      <dgm:spPr/>
      <dgm:t>
        <a:bodyPr/>
        <a:lstStyle/>
        <a:p>
          <a:r>
            <a:rPr lang="en-IE">
              <a:solidFill>
                <a:schemeClr val="accent4"/>
              </a:solidFill>
            </a:rPr>
            <a:t>1966</a:t>
          </a:r>
        </a:p>
      </dgm:t>
    </dgm:pt>
    <dgm:pt modelId="{170A9C79-9415-4903-8456-C10C3BE85927}" type="parTrans" cxnId="{7DAD35D0-7387-4C61-AC46-AAA15C6EF80B}">
      <dgm:prSet/>
      <dgm:spPr/>
      <dgm:t>
        <a:bodyPr/>
        <a:lstStyle/>
        <a:p>
          <a:endParaRPr lang="en-IE"/>
        </a:p>
      </dgm:t>
    </dgm:pt>
    <dgm:pt modelId="{F881B5D3-298A-4E49-AF1C-F4D92C8D784C}" type="sibTrans" cxnId="{7DAD35D0-7387-4C61-AC46-AAA15C6EF80B}">
      <dgm:prSet/>
      <dgm:spPr/>
      <dgm:t>
        <a:bodyPr/>
        <a:lstStyle/>
        <a:p>
          <a:endParaRPr lang="en-IE"/>
        </a:p>
      </dgm:t>
    </dgm:pt>
    <dgm:pt modelId="{17A9359B-0753-4CD0-8EC2-04505BF53A35}">
      <dgm:prSet phldrT="[Text]"/>
      <dgm:spPr/>
      <dgm:t>
        <a:bodyPr/>
        <a:lstStyle/>
        <a:p>
          <a:r>
            <a:rPr lang="en-IE">
              <a:solidFill>
                <a:schemeClr val="accent4"/>
              </a:solidFill>
            </a:rPr>
            <a:t>1971</a:t>
          </a:r>
        </a:p>
      </dgm:t>
    </dgm:pt>
    <dgm:pt modelId="{6353296A-0FBE-4507-BD3D-ECE2796E88C5}" type="parTrans" cxnId="{21AE72AC-EB8A-416F-8428-242AF1611BBB}">
      <dgm:prSet/>
      <dgm:spPr/>
      <dgm:t>
        <a:bodyPr/>
        <a:lstStyle/>
        <a:p>
          <a:endParaRPr lang="en-IE"/>
        </a:p>
      </dgm:t>
    </dgm:pt>
    <dgm:pt modelId="{998B11F1-189C-42C1-B5B3-E5368541D612}" type="sibTrans" cxnId="{21AE72AC-EB8A-416F-8428-242AF1611BBB}">
      <dgm:prSet/>
      <dgm:spPr/>
      <dgm:t>
        <a:bodyPr/>
        <a:lstStyle/>
        <a:p>
          <a:endParaRPr lang="en-IE"/>
        </a:p>
      </dgm:t>
    </dgm:pt>
    <dgm:pt modelId="{F455E865-01FD-4001-96AD-9DF7D9A9EFBE}">
      <dgm:prSet phldrT="[Text]"/>
      <dgm:spPr/>
      <dgm:t>
        <a:bodyPr/>
        <a:lstStyle/>
        <a:p>
          <a:r>
            <a:rPr lang="en-IE">
              <a:solidFill>
                <a:schemeClr val="accent4"/>
              </a:solidFill>
            </a:rPr>
            <a:t>1979</a:t>
          </a:r>
        </a:p>
      </dgm:t>
    </dgm:pt>
    <dgm:pt modelId="{1CEA515D-529A-4107-8E59-12AB7E910DD8}" type="parTrans" cxnId="{94FCC9E2-F53C-4CC4-9FD2-E47FF6F91F64}">
      <dgm:prSet/>
      <dgm:spPr/>
      <dgm:t>
        <a:bodyPr/>
        <a:lstStyle/>
        <a:p>
          <a:endParaRPr lang="en-IE"/>
        </a:p>
      </dgm:t>
    </dgm:pt>
    <dgm:pt modelId="{4F916270-AF13-4D18-8BAD-72E032BC16E2}" type="sibTrans" cxnId="{94FCC9E2-F53C-4CC4-9FD2-E47FF6F91F64}">
      <dgm:prSet/>
      <dgm:spPr/>
      <dgm:t>
        <a:bodyPr/>
        <a:lstStyle/>
        <a:p>
          <a:endParaRPr lang="en-IE"/>
        </a:p>
      </dgm:t>
    </dgm:pt>
    <dgm:pt modelId="{F304EFFB-8C43-42EC-BE80-93E5376607EF}">
      <dgm:prSet phldrT="[Text]"/>
      <dgm:spPr/>
      <dgm:t>
        <a:bodyPr/>
        <a:lstStyle/>
        <a:p>
          <a:r>
            <a:rPr lang="en-IE">
              <a:solidFill>
                <a:schemeClr val="accent4"/>
              </a:solidFill>
            </a:rPr>
            <a:t>1981</a:t>
          </a:r>
        </a:p>
      </dgm:t>
    </dgm:pt>
    <dgm:pt modelId="{EA0E6042-C95C-4DE0-BB6C-743E9E353D42}" type="parTrans" cxnId="{0E78BA93-F0F2-4B07-86CE-345FA06ACB32}">
      <dgm:prSet/>
      <dgm:spPr/>
      <dgm:t>
        <a:bodyPr/>
        <a:lstStyle/>
        <a:p>
          <a:endParaRPr lang="en-IE"/>
        </a:p>
      </dgm:t>
    </dgm:pt>
    <dgm:pt modelId="{A44199DB-6747-487E-8482-786F61D6E8FC}" type="sibTrans" cxnId="{0E78BA93-F0F2-4B07-86CE-345FA06ACB32}">
      <dgm:prSet/>
      <dgm:spPr/>
      <dgm:t>
        <a:bodyPr/>
        <a:lstStyle/>
        <a:p>
          <a:endParaRPr lang="en-IE"/>
        </a:p>
      </dgm:t>
    </dgm:pt>
    <dgm:pt modelId="{1E10EB2D-8F4E-446F-8DB9-1BB1A926836A}">
      <dgm:prSet phldrT="[Text]"/>
      <dgm:spPr/>
      <dgm:t>
        <a:bodyPr/>
        <a:lstStyle/>
        <a:p>
          <a:r>
            <a:rPr lang="en-IE">
              <a:solidFill>
                <a:schemeClr val="accent4"/>
              </a:solidFill>
            </a:rPr>
            <a:t>1986</a:t>
          </a:r>
        </a:p>
      </dgm:t>
    </dgm:pt>
    <dgm:pt modelId="{BCF83BCF-BB83-4DA0-B4CB-6F193C4F9D32}" type="parTrans" cxnId="{19564270-9350-47B0-974C-5759F3F9FC91}">
      <dgm:prSet/>
      <dgm:spPr/>
      <dgm:t>
        <a:bodyPr/>
        <a:lstStyle/>
        <a:p>
          <a:endParaRPr lang="en-IE"/>
        </a:p>
      </dgm:t>
    </dgm:pt>
    <dgm:pt modelId="{8705261F-095F-40ED-AA9C-60C52AD4C99F}" type="sibTrans" cxnId="{19564270-9350-47B0-974C-5759F3F9FC91}">
      <dgm:prSet/>
      <dgm:spPr/>
      <dgm:t>
        <a:bodyPr/>
        <a:lstStyle/>
        <a:p>
          <a:endParaRPr lang="en-IE"/>
        </a:p>
      </dgm:t>
    </dgm:pt>
    <dgm:pt modelId="{5E9AA4AC-CA24-459A-BC0F-489A67B0F5B1}">
      <dgm:prSet phldrT="[Text]"/>
      <dgm:spPr/>
      <dgm:t>
        <a:bodyPr/>
        <a:lstStyle/>
        <a:p>
          <a:r>
            <a:rPr lang="en-IE">
              <a:solidFill>
                <a:schemeClr val="accent4"/>
              </a:solidFill>
            </a:rPr>
            <a:t>1946</a:t>
          </a:r>
        </a:p>
      </dgm:t>
    </dgm:pt>
    <dgm:pt modelId="{C3D9CA8D-43CB-48B7-B4F2-4764271CC1D1}" type="parTrans" cxnId="{58134DD0-9BE6-4B1E-9AB5-29ED5136A404}">
      <dgm:prSet/>
      <dgm:spPr/>
      <dgm:t>
        <a:bodyPr/>
        <a:lstStyle/>
        <a:p>
          <a:endParaRPr lang="en-IE"/>
        </a:p>
      </dgm:t>
    </dgm:pt>
    <dgm:pt modelId="{561C64E8-4352-4FFB-8E6C-FA3B3161C8F2}" type="sibTrans" cxnId="{58134DD0-9BE6-4B1E-9AB5-29ED5136A404}">
      <dgm:prSet/>
      <dgm:spPr/>
      <dgm:t>
        <a:bodyPr/>
        <a:lstStyle/>
        <a:p>
          <a:endParaRPr lang="en-IE"/>
        </a:p>
      </dgm:t>
    </dgm:pt>
    <dgm:pt modelId="{96C7136E-44F9-44AE-A444-32EEA6210838}">
      <dgm:prSet phldrT="[Text]"/>
      <dgm:spPr/>
      <dgm:t>
        <a:bodyPr/>
        <a:lstStyle/>
        <a:p>
          <a:r>
            <a:rPr lang="en-IE">
              <a:solidFill>
                <a:schemeClr val="accent4"/>
              </a:solidFill>
            </a:rPr>
            <a:t>1996</a:t>
          </a:r>
        </a:p>
      </dgm:t>
    </dgm:pt>
    <dgm:pt modelId="{125EEB4E-D6F9-4F7B-BC28-BA4043C5C5FB}" type="parTrans" cxnId="{EB20D6A4-76E1-45D9-8A36-8148C8042973}">
      <dgm:prSet/>
      <dgm:spPr/>
      <dgm:t>
        <a:bodyPr/>
        <a:lstStyle/>
        <a:p>
          <a:endParaRPr lang="en-IE"/>
        </a:p>
      </dgm:t>
    </dgm:pt>
    <dgm:pt modelId="{D7535322-DD61-41DB-B795-F74DF54B1E7D}" type="sibTrans" cxnId="{EB20D6A4-76E1-45D9-8A36-8148C8042973}">
      <dgm:prSet/>
      <dgm:spPr/>
      <dgm:t>
        <a:bodyPr/>
        <a:lstStyle/>
        <a:p>
          <a:endParaRPr lang="en-IE"/>
        </a:p>
      </dgm:t>
    </dgm:pt>
    <dgm:pt modelId="{8BF766C0-5424-4F50-BD59-8DD3FD5DE4EE}">
      <dgm:prSet phldrT="[Text]"/>
      <dgm:spPr/>
      <dgm:t>
        <a:bodyPr/>
        <a:lstStyle/>
        <a:p>
          <a:r>
            <a:rPr lang="en-IE">
              <a:solidFill>
                <a:schemeClr val="accent4"/>
              </a:solidFill>
            </a:rPr>
            <a:t>2002</a:t>
          </a:r>
        </a:p>
      </dgm:t>
    </dgm:pt>
    <dgm:pt modelId="{F7AA46B0-1557-4D5D-B4D0-13C67D85E767}" type="parTrans" cxnId="{54C3EA0C-DCDD-466C-AFE4-B5F325756C59}">
      <dgm:prSet/>
      <dgm:spPr/>
      <dgm:t>
        <a:bodyPr/>
        <a:lstStyle/>
        <a:p>
          <a:endParaRPr lang="en-IE"/>
        </a:p>
      </dgm:t>
    </dgm:pt>
    <dgm:pt modelId="{BBB8B775-52B8-409A-90D7-F320BFEBA870}" type="sibTrans" cxnId="{54C3EA0C-DCDD-466C-AFE4-B5F325756C59}">
      <dgm:prSet/>
      <dgm:spPr/>
      <dgm:t>
        <a:bodyPr/>
        <a:lstStyle/>
        <a:p>
          <a:endParaRPr lang="en-IE"/>
        </a:p>
      </dgm:t>
    </dgm:pt>
    <dgm:pt modelId="{E826D5C7-3A43-4324-AB42-4CDC55497136}">
      <dgm:prSet phldrT="[Text]"/>
      <dgm:spPr/>
      <dgm:t>
        <a:bodyPr/>
        <a:lstStyle/>
        <a:p>
          <a:r>
            <a:rPr lang="en-IE">
              <a:solidFill>
                <a:schemeClr val="accent4"/>
              </a:solidFill>
            </a:rPr>
            <a:t>2006</a:t>
          </a:r>
        </a:p>
      </dgm:t>
    </dgm:pt>
    <dgm:pt modelId="{5C487338-0273-45F7-928D-0CF6ADE907F2}" type="parTrans" cxnId="{24F8B15B-0A60-484C-BEB8-E53F709E14C1}">
      <dgm:prSet/>
      <dgm:spPr/>
      <dgm:t>
        <a:bodyPr/>
        <a:lstStyle/>
        <a:p>
          <a:endParaRPr lang="en-IE"/>
        </a:p>
      </dgm:t>
    </dgm:pt>
    <dgm:pt modelId="{F880CBB9-CA8D-4CEE-B21B-DCAC25FF79EF}" type="sibTrans" cxnId="{24F8B15B-0A60-484C-BEB8-E53F709E14C1}">
      <dgm:prSet/>
      <dgm:spPr/>
      <dgm:t>
        <a:bodyPr/>
        <a:lstStyle/>
        <a:p>
          <a:endParaRPr lang="en-IE"/>
        </a:p>
      </dgm:t>
    </dgm:pt>
    <dgm:pt modelId="{B7C920C1-1F25-47E1-99B2-1332B7A15617}">
      <dgm:prSet phldrT="[Text]"/>
      <dgm:spPr/>
      <dgm:t>
        <a:bodyPr/>
        <a:lstStyle/>
        <a:p>
          <a:r>
            <a:rPr lang="en-IE">
              <a:solidFill>
                <a:schemeClr val="accent4"/>
              </a:solidFill>
            </a:rPr>
            <a:t>2011</a:t>
          </a:r>
        </a:p>
      </dgm:t>
    </dgm:pt>
    <dgm:pt modelId="{8FE2447E-5E27-4A43-B93F-3238C09735C0}" type="parTrans" cxnId="{3CD9A7C8-AD8C-4D13-A6A5-A1489B42426E}">
      <dgm:prSet/>
      <dgm:spPr/>
      <dgm:t>
        <a:bodyPr/>
        <a:lstStyle/>
        <a:p>
          <a:endParaRPr lang="en-IE"/>
        </a:p>
      </dgm:t>
    </dgm:pt>
    <dgm:pt modelId="{B13E0533-A175-45D1-950F-C80F1DE8AA1B}" type="sibTrans" cxnId="{3CD9A7C8-AD8C-4D13-A6A5-A1489B42426E}">
      <dgm:prSet/>
      <dgm:spPr/>
      <dgm:t>
        <a:bodyPr/>
        <a:lstStyle/>
        <a:p>
          <a:endParaRPr lang="en-IE"/>
        </a:p>
      </dgm:t>
    </dgm:pt>
    <dgm:pt modelId="{35CA98AD-5570-4CCA-B712-008CBAB897EE}">
      <dgm:prSet phldrT="[Text]"/>
      <dgm:spPr/>
      <dgm:t>
        <a:bodyPr/>
        <a:lstStyle/>
        <a:p>
          <a:r>
            <a:rPr lang="en-IE">
              <a:solidFill>
                <a:schemeClr val="accent4"/>
              </a:solidFill>
            </a:rPr>
            <a:t>2016</a:t>
          </a:r>
        </a:p>
      </dgm:t>
    </dgm:pt>
    <dgm:pt modelId="{016BF59F-39CF-434B-ACCF-8D596D38EC91}" type="parTrans" cxnId="{B971138A-DE1B-4655-9077-0B41827BB455}">
      <dgm:prSet/>
      <dgm:spPr/>
      <dgm:t>
        <a:bodyPr/>
        <a:lstStyle/>
        <a:p>
          <a:endParaRPr lang="en-IE"/>
        </a:p>
      </dgm:t>
    </dgm:pt>
    <dgm:pt modelId="{762B85EA-A626-479B-A206-70F694F756EB}" type="sibTrans" cxnId="{B971138A-DE1B-4655-9077-0B41827BB455}">
      <dgm:prSet/>
      <dgm:spPr/>
      <dgm:t>
        <a:bodyPr/>
        <a:lstStyle/>
        <a:p>
          <a:endParaRPr lang="en-IE"/>
        </a:p>
      </dgm:t>
    </dgm:pt>
    <dgm:pt modelId="{4B13D7AF-A4B6-42A6-BCEE-E81D443CC0C9}">
      <dgm:prSet phldrT="[Text]"/>
      <dgm:spPr/>
      <dgm:t>
        <a:bodyPr/>
        <a:lstStyle/>
        <a:p>
          <a:r>
            <a:rPr lang="en-IE">
              <a:solidFill>
                <a:schemeClr val="accent4"/>
              </a:solidFill>
            </a:rPr>
            <a:t>2022</a:t>
          </a:r>
        </a:p>
      </dgm:t>
    </dgm:pt>
    <dgm:pt modelId="{C1239F87-30FB-4FCB-8B97-C74EBE6A4B49}" type="parTrans" cxnId="{6947CACF-B94F-436F-B38E-F61F78A75884}">
      <dgm:prSet/>
      <dgm:spPr/>
      <dgm:t>
        <a:bodyPr/>
        <a:lstStyle/>
        <a:p>
          <a:endParaRPr lang="en-IE"/>
        </a:p>
      </dgm:t>
    </dgm:pt>
    <dgm:pt modelId="{D55E67F0-5FDC-47DF-B6D9-CD20464F3604}" type="sibTrans" cxnId="{6947CACF-B94F-436F-B38E-F61F78A75884}">
      <dgm:prSet/>
      <dgm:spPr/>
      <dgm:t>
        <a:bodyPr/>
        <a:lstStyle/>
        <a:p>
          <a:endParaRPr lang="en-IE"/>
        </a:p>
      </dgm:t>
    </dgm:pt>
    <dgm:pt modelId="{AD7BAB41-4E8B-4170-9397-5E4DB4AFCE88}" type="pres">
      <dgm:prSet presAssocID="{D94F615D-C839-4515-802B-286C095E497B}" presName="Name0" presStyleCnt="0">
        <dgm:presLayoutVars>
          <dgm:dir/>
          <dgm:resizeHandles val="exact"/>
        </dgm:presLayoutVars>
      </dgm:prSet>
      <dgm:spPr/>
    </dgm:pt>
    <dgm:pt modelId="{4729AAA0-89A6-44BB-B7F0-FCD73064BB1A}" type="pres">
      <dgm:prSet presAssocID="{D94F615D-C839-4515-802B-286C095E497B}" presName="arrow" presStyleLbl="bgShp" presStyleIdx="0" presStyleCnt="1" custLinFactNeighborY="-4089"/>
      <dgm:spPr/>
    </dgm:pt>
    <dgm:pt modelId="{8E6AE601-C4C7-4BD1-9853-C3328C979434}" type="pres">
      <dgm:prSet presAssocID="{D94F615D-C839-4515-802B-286C095E497B}" presName="points" presStyleCnt="0"/>
      <dgm:spPr/>
    </dgm:pt>
    <dgm:pt modelId="{395B00B9-8721-433F-8733-5FF20B5D8F99}" type="pres">
      <dgm:prSet presAssocID="{ED732250-2FC2-45AD-9655-928B24AD8334}" presName="compositeA" presStyleCnt="0"/>
      <dgm:spPr/>
    </dgm:pt>
    <dgm:pt modelId="{77D1871A-B4BB-4FF5-AA7F-452DE18B25A2}" type="pres">
      <dgm:prSet presAssocID="{ED732250-2FC2-45AD-9655-928B24AD8334}" presName="textA" presStyleLbl="revTx" presStyleIdx="0" presStyleCnt="18">
        <dgm:presLayoutVars>
          <dgm:bulletEnabled val="1"/>
        </dgm:presLayoutVars>
      </dgm:prSet>
      <dgm:spPr/>
    </dgm:pt>
    <dgm:pt modelId="{8ED1199E-5AEC-4151-B8A8-4CC6D12FF965}" type="pres">
      <dgm:prSet presAssocID="{ED732250-2FC2-45AD-9655-928B24AD8334}" presName="circleA" presStyleLbl="node1" presStyleIdx="0" presStyleCnt="18"/>
      <dgm:spPr>
        <a:solidFill>
          <a:schemeClr val="accent2"/>
        </a:solidFill>
      </dgm:spPr>
    </dgm:pt>
    <dgm:pt modelId="{D19E1F1C-513A-4CF1-A0DB-F6A6899E9920}" type="pres">
      <dgm:prSet presAssocID="{ED732250-2FC2-45AD-9655-928B24AD8334}" presName="spaceA" presStyleCnt="0"/>
      <dgm:spPr/>
    </dgm:pt>
    <dgm:pt modelId="{A9E81F3F-F9D2-4927-8C76-DBD30B9072E9}" type="pres">
      <dgm:prSet presAssocID="{9426AAFB-E212-4DAA-B098-8A29CBB955D4}" presName="space" presStyleCnt="0"/>
      <dgm:spPr/>
    </dgm:pt>
    <dgm:pt modelId="{31781A97-EF90-46BF-9F14-A4BE322F97B8}" type="pres">
      <dgm:prSet presAssocID="{EE641151-5868-4C73-AADD-68D03D5318A4}" presName="compositeB" presStyleCnt="0"/>
      <dgm:spPr/>
    </dgm:pt>
    <dgm:pt modelId="{40CD203A-C3F4-494C-8887-C632EC72F505}" type="pres">
      <dgm:prSet presAssocID="{EE641151-5868-4C73-AADD-68D03D5318A4}" presName="textB" presStyleLbl="revTx" presStyleIdx="1" presStyleCnt="18">
        <dgm:presLayoutVars>
          <dgm:bulletEnabled val="1"/>
        </dgm:presLayoutVars>
      </dgm:prSet>
      <dgm:spPr/>
    </dgm:pt>
    <dgm:pt modelId="{05D8D2A1-6973-4883-AFCB-F681E33ED4AF}" type="pres">
      <dgm:prSet presAssocID="{EE641151-5868-4C73-AADD-68D03D5318A4}" presName="circleB" presStyleLbl="node1" presStyleIdx="1" presStyleCnt="18"/>
      <dgm:spPr>
        <a:solidFill>
          <a:schemeClr val="accent2"/>
        </a:solidFill>
      </dgm:spPr>
    </dgm:pt>
    <dgm:pt modelId="{ACCE1EFF-8F86-43CF-A322-573E23E8FD85}" type="pres">
      <dgm:prSet presAssocID="{EE641151-5868-4C73-AADD-68D03D5318A4}" presName="spaceB" presStyleCnt="0"/>
      <dgm:spPr/>
    </dgm:pt>
    <dgm:pt modelId="{070A888F-5FB0-4A61-BD2E-D25F65010D44}" type="pres">
      <dgm:prSet presAssocID="{7909EC5C-B070-41A5-8536-310596332210}" presName="space" presStyleCnt="0"/>
      <dgm:spPr/>
    </dgm:pt>
    <dgm:pt modelId="{397F93B8-715C-40AF-9BD5-511E18035608}" type="pres">
      <dgm:prSet presAssocID="{5E9AA4AC-CA24-459A-BC0F-489A67B0F5B1}" presName="compositeA" presStyleCnt="0"/>
      <dgm:spPr/>
    </dgm:pt>
    <dgm:pt modelId="{8DE9C101-E4F4-4DCF-B4CB-97FB8060004D}" type="pres">
      <dgm:prSet presAssocID="{5E9AA4AC-CA24-459A-BC0F-489A67B0F5B1}" presName="textA" presStyleLbl="revTx" presStyleIdx="2" presStyleCnt="18">
        <dgm:presLayoutVars>
          <dgm:bulletEnabled val="1"/>
        </dgm:presLayoutVars>
      </dgm:prSet>
      <dgm:spPr/>
    </dgm:pt>
    <dgm:pt modelId="{45FD91DC-5886-4588-866E-B41D8B9DC6DC}" type="pres">
      <dgm:prSet presAssocID="{5E9AA4AC-CA24-459A-BC0F-489A67B0F5B1}" presName="circleA" presStyleLbl="node1" presStyleIdx="2" presStyleCnt="18"/>
      <dgm:spPr>
        <a:solidFill>
          <a:schemeClr val="accent2"/>
        </a:solidFill>
      </dgm:spPr>
    </dgm:pt>
    <dgm:pt modelId="{20E80698-16D8-456C-95F3-E8DC13ABF455}" type="pres">
      <dgm:prSet presAssocID="{5E9AA4AC-CA24-459A-BC0F-489A67B0F5B1}" presName="spaceA" presStyleCnt="0"/>
      <dgm:spPr/>
    </dgm:pt>
    <dgm:pt modelId="{B1E99D9E-4FBD-4B6A-87AE-0E12464BA1EB}" type="pres">
      <dgm:prSet presAssocID="{561C64E8-4352-4FFB-8E6C-FA3B3161C8F2}" presName="space" presStyleCnt="0"/>
      <dgm:spPr/>
    </dgm:pt>
    <dgm:pt modelId="{65F7F871-65A3-4847-87D0-DF0933331D49}" type="pres">
      <dgm:prSet presAssocID="{BEB40E67-D393-417C-B0E6-4DDA3B43B23F}" presName="compositeB" presStyleCnt="0"/>
      <dgm:spPr/>
    </dgm:pt>
    <dgm:pt modelId="{7F2FF0BA-586C-431B-9675-E8C2FF23549C}" type="pres">
      <dgm:prSet presAssocID="{BEB40E67-D393-417C-B0E6-4DDA3B43B23F}" presName="textB" presStyleLbl="revTx" presStyleIdx="3" presStyleCnt="18">
        <dgm:presLayoutVars>
          <dgm:bulletEnabled val="1"/>
        </dgm:presLayoutVars>
      </dgm:prSet>
      <dgm:spPr/>
    </dgm:pt>
    <dgm:pt modelId="{CF1B5343-2862-4CDC-8334-8FDC495A6249}" type="pres">
      <dgm:prSet presAssocID="{BEB40E67-D393-417C-B0E6-4DDA3B43B23F}" presName="circleB" presStyleLbl="node1" presStyleIdx="3" presStyleCnt="18"/>
      <dgm:spPr>
        <a:solidFill>
          <a:schemeClr val="accent2"/>
        </a:solidFill>
      </dgm:spPr>
    </dgm:pt>
    <dgm:pt modelId="{294F3966-364A-40C6-B51C-1D7CC4C6BEED}" type="pres">
      <dgm:prSet presAssocID="{BEB40E67-D393-417C-B0E6-4DDA3B43B23F}" presName="spaceB" presStyleCnt="0"/>
      <dgm:spPr/>
    </dgm:pt>
    <dgm:pt modelId="{004100A1-7FC5-4C4D-8775-962EE97DDCD3}" type="pres">
      <dgm:prSet presAssocID="{DB0F331A-78A6-4602-AE3D-EE1CF46C77BD}" presName="space" presStyleCnt="0"/>
      <dgm:spPr/>
    </dgm:pt>
    <dgm:pt modelId="{AD3A21D2-788E-4629-9DE5-54B5C768C6D3}" type="pres">
      <dgm:prSet presAssocID="{958EA9DC-92EA-4E5B-B222-7F51FFBA0EEB}" presName="compositeA" presStyleCnt="0"/>
      <dgm:spPr/>
    </dgm:pt>
    <dgm:pt modelId="{90F30B99-4AC0-40D5-9B5E-07376DB0BE29}" type="pres">
      <dgm:prSet presAssocID="{958EA9DC-92EA-4E5B-B222-7F51FFBA0EEB}" presName="textA" presStyleLbl="revTx" presStyleIdx="4" presStyleCnt="18">
        <dgm:presLayoutVars>
          <dgm:bulletEnabled val="1"/>
        </dgm:presLayoutVars>
      </dgm:prSet>
      <dgm:spPr/>
    </dgm:pt>
    <dgm:pt modelId="{937D3819-B6FB-44DD-B21D-3D5F1ACAFDB4}" type="pres">
      <dgm:prSet presAssocID="{958EA9DC-92EA-4E5B-B222-7F51FFBA0EEB}" presName="circleA" presStyleLbl="node1" presStyleIdx="4" presStyleCnt="18"/>
      <dgm:spPr>
        <a:solidFill>
          <a:schemeClr val="accent4"/>
        </a:solidFill>
      </dgm:spPr>
    </dgm:pt>
    <dgm:pt modelId="{8E877A78-DA12-49ED-ABDF-00058B941941}" type="pres">
      <dgm:prSet presAssocID="{958EA9DC-92EA-4E5B-B222-7F51FFBA0EEB}" presName="spaceA" presStyleCnt="0"/>
      <dgm:spPr/>
    </dgm:pt>
    <dgm:pt modelId="{B607294E-4F88-47D4-9801-7635094A90CE}" type="pres">
      <dgm:prSet presAssocID="{1CA1AB5E-7902-4344-9674-510552D543BE}" presName="space" presStyleCnt="0"/>
      <dgm:spPr/>
    </dgm:pt>
    <dgm:pt modelId="{6A5FA9D1-3443-47F4-8BF4-D6BC0B00A1FA}" type="pres">
      <dgm:prSet presAssocID="{697C9BC3-0D38-4ABF-AD15-3B97C1CBA04B}" presName="compositeB" presStyleCnt="0"/>
      <dgm:spPr/>
    </dgm:pt>
    <dgm:pt modelId="{0D590C82-207D-4F7F-90AA-4F69C83AF54D}" type="pres">
      <dgm:prSet presAssocID="{697C9BC3-0D38-4ABF-AD15-3B97C1CBA04B}" presName="textB" presStyleLbl="revTx" presStyleIdx="5" presStyleCnt="18">
        <dgm:presLayoutVars>
          <dgm:bulletEnabled val="1"/>
        </dgm:presLayoutVars>
      </dgm:prSet>
      <dgm:spPr/>
    </dgm:pt>
    <dgm:pt modelId="{3868730B-7B50-4911-B451-3865848A2068}" type="pres">
      <dgm:prSet presAssocID="{697C9BC3-0D38-4ABF-AD15-3B97C1CBA04B}" presName="circleB" presStyleLbl="node1" presStyleIdx="5" presStyleCnt="18"/>
      <dgm:spPr>
        <a:solidFill>
          <a:schemeClr val="accent4"/>
        </a:solidFill>
      </dgm:spPr>
    </dgm:pt>
    <dgm:pt modelId="{2E59FA5F-0500-4CE0-AF9F-F3F88AC1BCE1}" type="pres">
      <dgm:prSet presAssocID="{697C9BC3-0D38-4ABF-AD15-3B97C1CBA04B}" presName="spaceB" presStyleCnt="0"/>
      <dgm:spPr/>
    </dgm:pt>
    <dgm:pt modelId="{E77E388B-CF18-4E32-956B-B8B8D676FE92}" type="pres">
      <dgm:prSet presAssocID="{B84B2813-5C2E-4F8A-AEB3-8B419C336EDE}" presName="space" presStyleCnt="0"/>
      <dgm:spPr/>
    </dgm:pt>
    <dgm:pt modelId="{F1AA05DE-5492-49AD-89A4-E28024437DA7}" type="pres">
      <dgm:prSet presAssocID="{C9D37389-259A-4A45-A5D6-ACD330C00298}" presName="compositeA" presStyleCnt="0"/>
      <dgm:spPr/>
    </dgm:pt>
    <dgm:pt modelId="{6FAD6212-ECF8-4630-98AC-CC6D71C2066A}" type="pres">
      <dgm:prSet presAssocID="{C9D37389-259A-4A45-A5D6-ACD330C00298}" presName="textA" presStyleLbl="revTx" presStyleIdx="6" presStyleCnt="18">
        <dgm:presLayoutVars>
          <dgm:bulletEnabled val="1"/>
        </dgm:presLayoutVars>
      </dgm:prSet>
      <dgm:spPr/>
    </dgm:pt>
    <dgm:pt modelId="{ADBE88B5-2512-4591-A06A-D1434CAB19B4}" type="pres">
      <dgm:prSet presAssocID="{C9D37389-259A-4A45-A5D6-ACD330C00298}" presName="circleA" presStyleLbl="node1" presStyleIdx="6" presStyleCnt="18"/>
      <dgm:spPr>
        <a:solidFill>
          <a:schemeClr val="accent4"/>
        </a:solidFill>
      </dgm:spPr>
    </dgm:pt>
    <dgm:pt modelId="{9E5DEF87-3DFE-4C90-B9F2-5301539FCB9D}" type="pres">
      <dgm:prSet presAssocID="{C9D37389-259A-4A45-A5D6-ACD330C00298}" presName="spaceA" presStyleCnt="0"/>
      <dgm:spPr/>
    </dgm:pt>
    <dgm:pt modelId="{B7C2F590-9D3E-44C3-ACA7-C789BB66FDDF}" type="pres">
      <dgm:prSet presAssocID="{F881B5D3-298A-4E49-AF1C-F4D92C8D784C}" presName="space" presStyleCnt="0"/>
      <dgm:spPr/>
    </dgm:pt>
    <dgm:pt modelId="{DFA706B9-3131-4AD4-B2BC-8EC498588FD7}" type="pres">
      <dgm:prSet presAssocID="{17A9359B-0753-4CD0-8EC2-04505BF53A35}" presName="compositeB" presStyleCnt="0"/>
      <dgm:spPr/>
    </dgm:pt>
    <dgm:pt modelId="{9C4C8009-7FF1-40DB-8F57-E64B6AD714B5}" type="pres">
      <dgm:prSet presAssocID="{17A9359B-0753-4CD0-8EC2-04505BF53A35}" presName="textB" presStyleLbl="revTx" presStyleIdx="7" presStyleCnt="18">
        <dgm:presLayoutVars>
          <dgm:bulletEnabled val="1"/>
        </dgm:presLayoutVars>
      </dgm:prSet>
      <dgm:spPr/>
    </dgm:pt>
    <dgm:pt modelId="{A383EFF2-DDD0-45D7-A648-FF6B10868F3E}" type="pres">
      <dgm:prSet presAssocID="{17A9359B-0753-4CD0-8EC2-04505BF53A35}" presName="circleB" presStyleLbl="node1" presStyleIdx="7" presStyleCnt="18" custLinFactNeighborX="21381"/>
      <dgm:spPr>
        <a:solidFill>
          <a:schemeClr val="accent3"/>
        </a:solidFill>
      </dgm:spPr>
    </dgm:pt>
    <dgm:pt modelId="{D99C2F7B-770F-4150-8632-D356DBABC5AA}" type="pres">
      <dgm:prSet presAssocID="{17A9359B-0753-4CD0-8EC2-04505BF53A35}" presName="spaceB" presStyleCnt="0"/>
      <dgm:spPr/>
    </dgm:pt>
    <dgm:pt modelId="{7D862B90-767E-4E74-B8B2-FBBFAEB4EB27}" type="pres">
      <dgm:prSet presAssocID="{998B11F1-189C-42C1-B5B3-E5368541D612}" presName="space" presStyleCnt="0"/>
      <dgm:spPr/>
    </dgm:pt>
    <dgm:pt modelId="{0A222D8A-8A25-48E3-824B-843D938D858C}" type="pres">
      <dgm:prSet presAssocID="{F455E865-01FD-4001-96AD-9DF7D9A9EFBE}" presName="compositeA" presStyleCnt="0"/>
      <dgm:spPr/>
    </dgm:pt>
    <dgm:pt modelId="{B6691D1D-DF9E-48ED-B64B-89E268F6613B}" type="pres">
      <dgm:prSet presAssocID="{F455E865-01FD-4001-96AD-9DF7D9A9EFBE}" presName="textA" presStyleLbl="revTx" presStyleIdx="8" presStyleCnt="18">
        <dgm:presLayoutVars>
          <dgm:bulletEnabled val="1"/>
        </dgm:presLayoutVars>
      </dgm:prSet>
      <dgm:spPr/>
    </dgm:pt>
    <dgm:pt modelId="{E6438913-5EB3-4C69-BB17-8F29E01DBAE2}" type="pres">
      <dgm:prSet presAssocID="{F455E865-01FD-4001-96AD-9DF7D9A9EFBE}" presName="circleA" presStyleLbl="node1" presStyleIdx="8" presStyleCnt="18" custLinFactNeighborX="21381"/>
      <dgm:spPr>
        <a:solidFill>
          <a:schemeClr val="accent3"/>
        </a:solidFill>
      </dgm:spPr>
    </dgm:pt>
    <dgm:pt modelId="{1E516A9E-3288-45F3-80E1-086645F4E87A}" type="pres">
      <dgm:prSet presAssocID="{F455E865-01FD-4001-96AD-9DF7D9A9EFBE}" presName="spaceA" presStyleCnt="0"/>
      <dgm:spPr/>
    </dgm:pt>
    <dgm:pt modelId="{C3CEF2F3-A775-4A6B-8A56-641F62D433E1}" type="pres">
      <dgm:prSet presAssocID="{4F916270-AF13-4D18-8BAD-72E032BC16E2}" presName="space" presStyleCnt="0"/>
      <dgm:spPr/>
    </dgm:pt>
    <dgm:pt modelId="{0526F3D7-ADF1-4A7F-82C3-C89C773A23C7}" type="pres">
      <dgm:prSet presAssocID="{F304EFFB-8C43-42EC-BE80-93E5376607EF}" presName="compositeB" presStyleCnt="0"/>
      <dgm:spPr/>
    </dgm:pt>
    <dgm:pt modelId="{A79D5354-83D9-497F-A535-1F6BD6B9A01B}" type="pres">
      <dgm:prSet presAssocID="{F304EFFB-8C43-42EC-BE80-93E5376607EF}" presName="textB" presStyleLbl="revTx" presStyleIdx="9" presStyleCnt="18">
        <dgm:presLayoutVars>
          <dgm:bulletEnabled val="1"/>
        </dgm:presLayoutVars>
      </dgm:prSet>
      <dgm:spPr/>
    </dgm:pt>
    <dgm:pt modelId="{6C88B0D1-DABE-41A8-9B33-D979C9117F56}" type="pres">
      <dgm:prSet presAssocID="{F304EFFB-8C43-42EC-BE80-93E5376607EF}" presName="circleB" presStyleLbl="node1" presStyleIdx="9" presStyleCnt="18" custLinFactNeighborX="21381"/>
      <dgm:spPr>
        <a:solidFill>
          <a:schemeClr val="accent3"/>
        </a:solidFill>
      </dgm:spPr>
    </dgm:pt>
    <dgm:pt modelId="{3CC9E2B1-1522-4A16-91FE-21ED7305C847}" type="pres">
      <dgm:prSet presAssocID="{F304EFFB-8C43-42EC-BE80-93E5376607EF}" presName="spaceB" presStyleCnt="0"/>
      <dgm:spPr/>
    </dgm:pt>
    <dgm:pt modelId="{4ABABA76-3BC1-484B-909A-27B1FBD06141}" type="pres">
      <dgm:prSet presAssocID="{A44199DB-6747-487E-8482-786F61D6E8FC}" presName="space" presStyleCnt="0"/>
      <dgm:spPr/>
    </dgm:pt>
    <dgm:pt modelId="{A37423A7-C38E-4DBB-9567-7F23E54CA97C}" type="pres">
      <dgm:prSet presAssocID="{1E10EB2D-8F4E-446F-8DB9-1BB1A926836A}" presName="compositeA" presStyleCnt="0"/>
      <dgm:spPr/>
    </dgm:pt>
    <dgm:pt modelId="{C9E8C5AB-C675-4315-9A5D-0D08DF1BA154}" type="pres">
      <dgm:prSet presAssocID="{1E10EB2D-8F4E-446F-8DB9-1BB1A926836A}" presName="textA" presStyleLbl="revTx" presStyleIdx="10" presStyleCnt="18">
        <dgm:presLayoutVars>
          <dgm:bulletEnabled val="1"/>
        </dgm:presLayoutVars>
      </dgm:prSet>
      <dgm:spPr/>
    </dgm:pt>
    <dgm:pt modelId="{45E41E6C-48F6-4E7B-AC7E-39F3FE257BB5}" type="pres">
      <dgm:prSet presAssocID="{1E10EB2D-8F4E-446F-8DB9-1BB1A926836A}" presName="circleA" presStyleLbl="node1" presStyleIdx="10" presStyleCnt="18" custLinFactNeighborX="21381"/>
      <dgm:spPr>
        <a:solidFill>
          <a:schemeClr val="accent3"/>
        </a:solidFill>
      </dgm:spPr>
    </dgm:pt>
    <dgm:pt modelId="{2BB448A8-E3BE-4CDB-962F-6C22F3BCDAFD}" type="pres">
      <dgm:prSet presAssocID="{1E10EB2D-8F4E-446F-8DB9-1BB1A926836A}" presName="spaceA" presStyleCnt="0"/>
      <dgm:spPr/>
    </dgm:pt>
    <dgm:pt modelId="{1EC8445E-5032-4A3D-8BC7-7860248AC6C9}" type="pres">
      <dgm:prSet presAssocID="{8705261F-095F-40ED-AA9C-60C52AD4C99F}" presName="space" presStyleCnt="0"/>
      <dgm:spPr/>
    </dgm:pt>
    <dgm:pt modelId="{77B6BAD2-D0AD-4C8B-B8C0-3A0187D43C69}" type="pres">
      <dgm:prSet presAssocID="{A802242E-4ED4-47BD-B669-7B37114D213F}" presName="compositeB" presStyleCnt="0"/>
      <dgm:spPr/>
    </dgm:pt>
    <dgm:pt modelId="{49E50FC7-468B-45A6-842E-A64ECA663E04}" type="pres">
      <dgm:prSet presAssocID="{A802242E-4ED4-47BD-B669-7B37114D213F}" presName="textB" presStyleLbl="revTx" presStyleIdx="11" presStyleCnt="18">
        <dgm:presLayoutVars>
          <dgm:bulletEnabled val="1"/>
        </dgm:presLayoutVars>
      </dgm:prSet>
      <dgm:spPr/>
    </dgm:pt>
    <dgm:pt modelId="{AB565D23-65E2-4C21-9A19-3C56DE3D01E5}" type="pres">
      <dgm:prSet presAssocID="{A802242E-4ED4-47BD-B669-7B37114D213F}" presName="circleB" presStyleLbl="node1" presStyleIdx="11" presStyleCnt="18" custLinFactNeighborX="21381"/>
      <dgm:spPr>
        <a:solidFill>
          <a:schemeClr val="accent3"/>
        </a:solidFill>
      </dgm:spPr>
    </dgm:pt>
    <dgm:pt modelId="{3682FDDC-8EE8-4DA8-B64D-8C49D5155FB3}" type="pres">
      <dgm:prSet presAssocID="{A802242E-4ED4-47BD-B669-7B37114D213F}" presName="spaceB" presStyleCnt="0"/>
      <dgm:spPr/>
    </dgm:pt>
    <dgm:pt modelId="{1E9F2E70-F907-4D2C-8E7D-C51D3516B452}" type="pres">
      <dgm:prSet presAssocID="{68D67EEF-5B61-4413-844C-84103FDDF873}" presName="space" presStyleCnt="0"/>
      <dgm:spPr/>
    </dgm:pt>
    <dgm:pt modelId="{7CCBC1CD-E5B6-4D0C-9B8C-16AEB94A0916}" type="pres">
      <dgm:prSet presAssocID="{96C7136E-44F9-44AE-A444-32EEA6210838}" presName="compositeA" presStyleCnt="0"/>
      <dgm:spPr/>
    </dgm:pt>
    <dgm:pt modelId="{B7748DC6-7DDC-4A19-8580-216597D6AACD}" type="pres">
      <dgm:prSet presAssocID="{96C7136E-44F9-44AE-A444-32EEA6210838}" presName="textA" presStyleLbl="revTx" presStyleIdx="12" presStyleCnt="18">
        <dgm:presLayoutVars>
          <dgm:bulletEnabled val="1"/>
        </dgm:presLayoutVars>
      </dgm:prSet>
      <dgm:spPr/>
    </dgm:pt>
    <dgm:pt modelId="{248B921F-F901-4432-8B6E-B61DE076C0D2}" type="pres">
      <dgm:prSet presAssocID="{96C7136E-44F9-44AE-A444-32EEA6210838}" presName="circleA" presStyleLbl="node1" presStyleIdx="12" presStyleCnt="18" custLinFactNeighborX="21381"/>
      <dgm:spPr>
        <a:solidFill>
          <a:schemeClr val="accent3"/>
        </a:solidFill>
      </dgm:spPr>
    </dgm:pt>
    <dgm:pt modelId="{717A80A1-E3D5-43F5-91E1-995F74853C77}" type="pres">
      <dgm:prSet presAssocID="{96C7136E-44F9-44AE-A444-32EEA6210838}" presName="spaceA" presStyleCnt="0"/>
      <dgm:spPr/>
    </dgm:pt>
    <dgm:pt modelId="{DF53F2E4-540C-442C-94FE-28623C11686C}" type="pres">
      <dgm:prSet presAssocID="{D7535322-DD61-41DB-B795-F74DF54B1E7D}" presName="space" presStyleCnt="0"/>
      <dgm:spPr/>
    </dgm:pt>
    <dgm:pt modelId="{742A7F02-E1B0-430B-83EF-C3A0A76ECAF0}" type="pres">
      <dgm:prSet presAssocID="{8BF766C0-5424-4F50-BD59-8DD3FD5DE4EE}" presName="compositeB" presStyleCnt="0"/>
      <dgm:spPr/>
    </dgm:pt>
    <dgm:pt modelId="{8307FC57-3BF8-45C7-8547-51794C806F78}" type="pres">
      <dgm:prSet presAssocID="{8BF766C0-5424-4F50-BD59-8DD3FD5DE4EE}" presName="textB" presStyleLbl="revTx" presStyleIdx="13" presStyleCnt="18">
        <dgm:presLayoutVars>
          <dgm:bulletEnabled val="1"/>
        </dgm:presLayoutVars>
      </dgm:prSet>
      <dgm:spPr/>
    </dgm:pt>
    <dgm:pt modelId="{282439F7-1715-4F82-897C-584F00B0B386}" type="pres">
      <dgm:prSet presAssocID="{8BF766C0-5424-4F50-BD59-8DD3FD5DE4EE}" presName="circleB" presStyleLbl="node1" presStyleIdx="13" presStyleCnt="18"/>
      <dgm:spPr>
        <a:solidFill>
          <a:schemeClr val="accent3"/>
        </a:solidFill>
      </dgm:spPr>
    </dgm:pt>
    <dgm:pt modelId="{1CDF0D62-E24D-47E3-BA31-E397D6E90A42}" type="pres">
      <dgm:prSet presAssocID="{8BF766C0-5424-4F50-BD59-8DD3FD5DE4EE}" presName="spaceB" presStyleCnt="0"/>
      <dgm:spPr/>
    </dgm:pt>
    <dgm:pt modelId="{12C2EF3E-12C5-4181-ABA0-CF4DF2DDEC9B}" type="pres">
      <dgm:prSet presAssocID="{BBB8B775-52B8-409A-90D7-F320BFEBA870}" presName="space" presStyleCnt="0"/>
      <dgm:spPr/>
    </dgm:pt>
    <dgm:pt modelId="{817C6BB8-897E-4A0E-B623-3D5DFAEBCC0A}" type="pres">
      <dgm:prSet presAssocID="{E826D5C7-3A43-4324-AB42-4CDC55497136}" presName="compositeA" presStyleCnt="0"/>
      <dgm:spPr/>
    </dgm:pt>
    <dgm:pt modelId="{882DC3E0-AA87-4630-98F3-552327BE2DEC}" type="pres">
      <dgm:prSet presAssocID="{E826D5C7-3A43-4324-AB42-4CDC55497136}" presName="textA" presStyleLbl="revTx" presStyleIdx="14" presStyleCnt="18">
        <dgm:presLayoutVars>
          <dgm:bulletEnabled val="1"/>
        </dgm:presLayoutVars>
      </dgm:prSet>
      <dgm:spPr/>
    </dgm:pt>
    <dgm:pt modelId="{592C4535-CC6F-4BED-A23E-368C6A62FA16}" type="pres">
      <dgm:prSet presAssocID="{E826D5C7-3A43-4324-AB42-4CDC55497136}" presName="circleA" presStyleLbl="node1" presStyleIdx="14" presStyleCnt="18"/>
      <dgm:spPr>
        <a:solidFill>
          <a:schemeClr val="accent3"/>
        </a:solidFill>
      </dgm:spPr>
    </dgm:pt>
    <dgm:pt modelId="{7396DEDB-3C6E-4773-8400-AC67FB8EEB44}" type="pres">
      <dgm:prSet presAssocID="{E826D5C7-3A43-4324-AB42-4CDC55497136}" presName="spaceA" presStyleCnt="0"/>
      <dgm:spPr/>
    </dgm:pt>
    <dgm:pt modelId="{B8538975-58FE-437A-A25D-8CCB96648DBD}" type="pres">
      <dgm:prSet presAssocID="{F880CBB9-CA8D-4CEE-B21B-DCAC25FF79EF}" presName="space" presStyleCnt="0"/>
      <dgm:spPr/>
    </dgm:pt>
    <dgm:pt modelId="{87582607-90D9-4D9F-A7D2-3E991E047D51}" type="pres">
      <dgm:prSet presAssocID="{B7C920C1-1F25-47E1-99B2-1332B7A15617}" presName="compositeB" presStyleCnt="0"/>
      <dgm:spPr/>
    </dgm:pt>
    <dgm:pt modelId="{63E7CA4C-AB8B-4B6E-A784-8EF1D08CF1FA}" type="pres">
      <dgm:prSet presAssocID="{B7C920C1-1F25-47E1-99B2-1332B7A15617}" presName="textB" presStyleLbl="revTx" presStyleIdx="15" presStyleCnt="18">
        <dgm:presLayoutVars>
          <dgm:bulletEnabled val="1"/>
        </dgm:presLayoutVars>
      </dgm:prSet>
      <dgm:spPr/>
    </dgm:pt>
    <dgm:pt modelId="{158028EF-8E9D-4182-A047-382D292C0886}" type="pres">
      <dgm:prSet presAssocID="{B7C920C1-1F25-47E1-99B2-1332B7A15617}" presName="circleB" presStyleLbl="node1" presStyleIdx="15" presStyleCnt="18"/>
      <dgm:spPr>
        <a:solidFill>
          <a:schemeClr val="bg1"/>
        </a:solidFill>
      </dgm:spPr>
    </dgm:pt>
    <dgm:pt modelId="{894E50B1-6B5A-4508-92D5-42A4036EBD2D}" type="pres">
      <dgm:prSet presAssocID="{B7C920C1-1F25-47E1-99B2-1332B7A15617}" presName="spaceB" presStyleCnt="0"/>
      <dgm:spPr/>
    </dgm:pt>
    <dgm:pt modelId="{8010FE23-1493-4EDA-99CD-1FC891635DBB}" type="pres">
      <dgm:prSet presAssocID="{B13E0533-A175-45D1-950F-C80F1DE8AA1B}" presName="space" presStyleCnt="0"/>
      <dgm:spPr/>
    </dgm:pt>
    <dgm:pt modelId="{2A5CF8A5-BB32-45D2-A40A-57A4EFCCBC4A}" type="pres">
      <dgm:prSet presAssocID="{35CA98AD-5570-4CCA-B712-008CBAB897EE}" presName="compositeA" presStyleCnt="0"/>
      <dgm:spPr/>
    </dgm:pt>
    <dgm:pt modelId="{5FCE219F-64AC-4DD8-B0C4-7E2770E8093E}" type="pres">
      <dgm:prSet presAssocID="{35CA98AD-5570-4CCA-B712-008CBAB897EE}" presName="textA" presStyleLbl="revTx" presStyleIdx="16" presStyleCnt="18">
        <dgm:presLayoutVars>
          <dgm:bulletEnabled val="1"/>
        </dgm:presLayoutVars>
      </dgm:prSet>
      <dgm:spPr/>
    </dgm:pt>
    <dgm:pt modelId="{B15B0B42-7D1D-48E0-AF4E-EC632DACBB91}" type="pres">
      <dgm:prSet presAssocID="{35CA98AD-5570-4CCA-B712-008CBAB897EE}" presName="circleA" presStyleLbl="node1" presStyleIdx="16" presStyleCnt="18"/>
      <dgm:spPr>
        <a:solidFill>
          <a:schemeClr val="bg1"/>
        </a:solidFill>
      </dgm:spPr>
    </dgm:pt>
    <dgm:pt modelId="{3A31BB68-D02F-44EE-B406-109FD2446540}" type="pres">
      <dgm:prSet presAssocID="{35CA98AD-5570-4CCA-B712-008CBAB897EE}" presName="spaceA" presStyleCnt="0"/>
      <dgm:spPr/>
    </dgm:pt>
    <dgm:pt modelId="{50C9DF1F-C7AF-49BB-9A40-DCF856778E64}" type="pres">
      <dgm:prSet presAssocID="{762B85EA-A626-479B-A206-70F694F756EB}" presName="space" presStyleCnt="0"/>
      <dgm:spPr/>
    </dgm:pt>
    <dgm:pt modelId="{E6E1B884-7F37-40B1-BB57-9F29D3C7C5BD}" type="pres">
      <dgm:prSet presAssocID="{4B13D7AF-A4B6-42A6-BCEE-E81D443CC0C9}" presName="compositeB" presStyleCnt="0"/>
      <dgm:spPr/>
    </dgm:pt>
    <dgm:pt modelId="{AC756B15-6470-481C-A1D5-F923E28C36C9}" type="pres">
      <dgm:prSet presAssocID="{4B13D7AF-A4B6-42A6-BCEE-E81D443CC0C9}" presName="textB" presStyleLbl="revTx" presStyleIdx="17" presStyleCnt="18">
        <dgm:presLayoutVars>
          <dgm:bulletEnabled val="1"/>
        </dgm:presLayoutVars>
      </dgm:prSet>
      <dgm:spPr/>
    </dgm:pt>
    <dgm:pt modelId="{2D71082C-84C7-419F-9003-E98AC88CA4B7}" type="pres">
      <dgm:prSet presAssocID="{4B13D7AF-A4B6-42A6-BCEE-E81D443CC0C9}" presName="circleB" presStyleLbl="node1" presStyleIdx="17" presStyleCnt="18"/>
      <dgm:spPr>
        <a:solidFill>
          <a:schemeClr val="bg1"/>
        </a:solidFill>
      </dgm:spPr>
    </dgm:pt>
    <dgm:pt modelId="{6EBBEDDD-F066-4B79-B9E6-8DB564DF589C}" type="pres">
      <dgm:prSet presAssocID="{4B13D7AF-A4B6-42A6-BCEE-E81D443CC0C9}" presName="spaceB" presStyleCnt="0"/>
      <dgm:spPr/>
    </dgm:pt>
  </dgm:ptLst>
  <dgm:cxnLst>
    <dgm:cxn modelId="{54C3EA0C-DCDD-466C-AFE4-B5F325756C59}" srcId="{D94F615D-C839-4515-802B-286C095E497B}" destId="{8BF766C0-5424-4F50-BD59-8DD3FD5DE4EE}" srcOrd="13" destOrd="0" parTransId="{F7AA46B0-1557-4D5D-B4D0-13C67D85E767}" sibTransId="{BBB8B775-52B8-409A-90D7-F320BFEBA870}"/>
    <dgm:cxn modelId="{81976611-C787-4E6E-9270-327C1CDD413E}" type="presOf" srcId="{5E9AA4AC-CA24-459A-BC0F-489A67B0F5B1}" destId="{8DE9C101-E4F4-4DCF-B4CB-97FB8060004D}" srcOrd="0" destOrd="0" presId="urn:microsoft.com/office/officeart/2005/8/layout/hProcess11"/>
    <dgm:cxn modelId="{90B58B14-B589-459C-AC1A-12B560B23FFE}" type="presOf" srcId="{1E10EB2D-8F4E-446F-8DB9-1BB1A926836A}" destId="{C9E8C5AB-C675-4315-9A5D-0D08DF1BA154}" srcOrd="0" destOrd="0" presId="urn:microsoft.com/office/officeart/2005/8/layout/hProcess11"/>
    <dgm:cxn modelId="{6D8D0019-9F5E-4E3A-B15D-5EEB579EF7B7}" type="presOf" srcId="{E826D5C7-3A43-4324-AB42-4CDC55497136}" destId="{882DC3E0-AA87-4630-98F3-552327BE2DEC}" srcOrd="0" destOrd="0" presId="urn:microsoft.com/office/officeart/2005/8/layout/hProcess11"/>
    <dgm:cxn modelId="{24F8B15B-0A60-484C-BEB8-E53F709E14C1}" srcId="{D94F615D-C839-4515-802B-286C095E497B}" destId="{E826D5C7-3A43-4324-AB42-4CDC55497136}" srcOrd="14" destOrd="0" parTransId="{5C487338-0273-45F7-928D-0CF6ADE907F2}" sibTransId="{F880CBB9-CA8D-4CEE-B21B-DCAC25FF79EF}"/>
    <dgm:cxn modelId="{2F4B676A-0336-4D2C-BDE9-5FF6D4E2512C}" type="presOf" srcId="{17A9359B-0753-4CD0-8EC2-04505BF53A35}" destId="{9C4C8009-7FF1-40DB-8F57-E64B6AD714B5}" srcOrd="0" destOrd="0" presId="urn:microsoft.com/office/officeart/2005/8/layout/hProcess11"/>
    <dgm:cxn modelId="{25513770-A76C-42A2-8A11-C46E070CD7EA}" type="presOf" srcId="{697C9BC3-0D38-4ABF-AD15-3B97C1CBA04B}" destId="{0D590C82-207D-4F7F-90AA-4F69C83AF54D}" srcOrd="0" destOrd="0" presId="urn:microsoft.com/office/officeart/2005/8/layout/hProcess11"/>
    <dgm:cxn modelId="{19564270-9350-47B0-974C-5759F3F9FC91}" srcId="{D94F615D-C839-4515-802B-286C095E497B}" destId="{1E10EB2D-8F4E-446F-8DB9-1BB1A926836A}" srcOrd="10" destOrd="0" parTransId="{BCF83BCF-BB83-4DA0-B4CB-6F193C4F9D32}" sibTransId="{8705261F-095F-40ED-AA9C-60C52AD4C99F}"/>
    <dgm:cxn modelId="{7C104670-C555-44CB-856E-C24746B51A62}" type="presOf" srcId="{EE641151-5868-4C73-AADD-68D03D5318A4}" destId="{40CD203A-C3F4-494C-8887-C632EC72F505}" srcOrd="0" destOrd="0" presId="urn:microsoft.com/office/officeart/2005/8/layout/hProcess11"/>
    <dgm:cxn modelId="{BA11CD55-A0A3-4DE0-A3F0-3487FCCA6318}" type="presOf" srcId="{A802242E-4ED4-47BD-B669-7B37114D213F}" destId="{49E50FC7-468B-45A6-842E-A64ECA663E04}" srcOrd="0" destOrd="0" presId="urn:microsoft.com/office/officeart/2005/8/layout/hProcess11"/>
    <dgm:cxn modelId="{67AF3257-FCC7-4A12-8823-54F9F19AEE0A}" srcId="{D94F615D-C839-4515-802B-286C095E497B}" destId="{697C9BC3-0D38-4ABF-AD15-3B97C1CBA04B}" srcOrd="5" destOrd="0" parTransId="{3AB2789B-55D5-4557-BB29-16F569FBE7B6}" sibTransId="{B84B2813-5C2E-4F8A-AEB3-8B419C336EDE}"/>
    <dgm:cxn modelId="{A86D4F58-EDBF-464B-8BCC-24622387C935}" type="presOf" srcId="{D94F615D-C839-4515-802B-286C095E497B}" destId="{AD7BAB41-4E8B-4170-9397-5E4DB4AFCE88}" srcOrd="0" destOrd="0" presId="urn:microsoft.com/office/officeart/2005/8/layout/hProcess11"/>
    <dgm:cxn modelId="{060C3B89-466B-4B36-8306-8B23C95076B8}" type="presOf" srcId="{958EA9DC-92EA-4E5B-B222-7F51FFBA0EEB}" destId="{90F30B99-4AC0-40D5-9B5E-07376DB0BE29}" srcOrd="0" destOrd="0" presId="urn:microsoft.com/office/officeart/2005/8/layout/hProcess11"/>
    <dgm:cxn modelId="{B971138A-DE1B-4655-9077-0B41827BB455}" srcId="{D94F615D-C839-4515-802B-286C095E497B}" destId="{35CA98AD-5570-4CCA-B712-008CBAB897EE}" srcOrd="16" destOrd="0" parTransId="{016BF59F-39CF-434B-ACCF-8D596D38EC91}" sibTransId="{762B85EA-A626-479B-A206-70F694F756EB}"/>
    <dgm:cxn modelId="{C6BA738C-B467-4A9C-931E-E16FDA637EBC}" srcId="{D94F615D-C839-4515-802B-286C095E497B}" destId="{958EA9DC-92EA-4E5B-B222-7F51FFBA0EEB}" srcOrd="4" destOrd="0" parTransId="{5CE5008A-A5F8-40FC-BD2F-B6365F529E97}" sibTransId="{1CA1AB5E-7902-4344-9674-510552D543BE}"/>
    <dgm:cxn modelId="{B6D16191-D5CE-4A15-A4AB-6687C1FED2F1}" type="presOf" srcId="{35CA98AD-5570-4CCA-B712-008CBAB897EE}" destId="{5FCE219F-64AC-4DD8-B0C4-7E2770E8093E}" srcOrd="0" destOrd="0" presId="urn:microsoft.com/office/officeart/2005/8/layout/hProcess11"/>
    <dgm:cxn modelId="{0E78BA93-F0F2-4B07-86CE-345FA06ACB32}" srcId="{D94F615D-C839-4515-802B-286C095E497B}" destId="{F304EFFB-8C43-42EC-BE80-93E5376607EF}" srcOrd="9" destOrd="0" parTransId="{EA0E6042-C95C-4DE0-BB6C-743E9E353D42}" sibTransId="{A44199DB-6747-487E-8482-786F61D6E8FC}"/>
    <dgm:cxn modelId="{1AF0A897-5078-4886-A12F-4CABB8BF851B}" srcId="{D94F615D-C839-4515-802B-286C095E497B}" destId="{ED732250-2FC2-45AD-9655-928B24AD8334}" srcOrd="0" destOrd="0" parTransId="{26FC4D90-51D6-4BC5-BEAD-78719A077429}" sibTransId="{9426AAFB-E212-4DAA-B098-8A29CBB955D4}"/>
    <dgm:cxn modelId="{EB20D6A4-76E1-45D9-8A36-8148C8042973}" srcId="{D94F615D-C839-4515-802B-286C095E497B}" destId="{96C7136E-44F9-44AE-A444-32EEA6210838}" srcOrd="12" destOrd="0" parTransId="{125EEB4E-D6F9-4F7B-BC28-BA4043C5C5FB}" sibTransId="{D7535322-DD61-41DB-B795-F74DF54B1E7D}"/>
    <dgm:cxn modelId="{21AE72AC-EB8A-416F-8428-242AF1611BBB}" srcId="{D94F615D-C839-4515-802B-286C095E497B}" destId="{17A9359B-0753-4CD0-8EC2-04505BF53A35}" srcOrd="7" destOrd="0" parTransId="{6353296A-0FBE-4507-BD3D-ECE2796E88C5}" sibTransId="{998B11F1-189C-42C1-B5B3-E5368541D612}"/>
    <dgm:cxn modelId="{3B35CEB6-B78B-49F4-AE67-EEF3AAEAEC34}" type="presOf" srcId="{96C7136E-44F9-44AE-A444-32EEA6210838}" destId="{B7748DC6-7DDC-4A19-8580-216597D6AACD}" srcOrd="0" destOrd="0" presId="urn:microsoft.com/office/officeart/2005/8/layout/hProcess11"/>
    <dgm:cxn modelId="{30A33CBA-2910-42F1-BE1C-F4986350D726}" type="presOf" srcId="{C9D37389-259A-4A45-A5D6-ACD330C00298}" destId="{6FAD6212-ECF8-4630-98AC-CC6D71C2066A}" srcOrd="0" destOrd="0" presId="urn:microsoft.com/office/officeart/2005/8/layout/hProcess11"/>
    <dgm:cxn modelId="{D2190EC1-C6AC-40EB-B788-15E4DFE5915A}" srcId="{D94F615D-C839-4515-802B-286C095E497B}" destId="{EE641151-5868-4C73-AADD-68D03D5318A4}" srcOrd="1" destOrd="0" parTransId="{F906B88F-BA79-4532-9CF8-418F30C1F564}" sibTransId="{7909EC5C-B070-41A5-8536-310596332210}"/>
    <dgm:cxn modelId="{27A4FFC2-DFF8-4A32-A458-AB4A24D293F6}" type="presOf" srcId="{8BF766C0-5424-4F50-BD59-8DD3FD5DE4EE}" destId="{8307FC57-3BF8-45C7-8547-51794C806F78}" srcOrd="0" destOrd="0" presId="urn:microsoft.com/office/officeart/2005/8/layout/hProcess11"/>
    <dgm:cxn modelId="{3CD9A7C8-AD8C-4D13-A6A5-A1489B42426E}" srcId="{D94F615D-C839-4515-802B-286C095E497B}" destId="{B7C920C1-1F25-47E1-99B2-1332B7A15617}" srcOrd="15" destOrd="0" parTransId="{8FE2447E-5E27-4A43-B93F-3238C09735C0}" sibTransId="{B13E0533-A175-45D1-950F-C80F1DE8AA1B}"/>
    <dgm:cxn modelId="{998412CA-44EB-4876-959B-BBB031DA0EAC}" type="presOf" srcId="{4B13D7AF-A4B6-42A6-BCEE-E81D443CC0C9}" destId="{AC756B15-6470-481C-A1D5-F923E28C36C9}" srcOrd="0" destOrd="0" presId="urn:microsoft.com/office/officeart/2005/8/layout/hProcess11"/>
    <dgm:cxn modelId="{2904C4CA-7A8F-4896-A357-F8BDDAA73F96}" srcId="{D94F615D-C839-4515-802B-286C095E497B}" destId="{A802242E-4ED4-47BD-B669-7B37114D213F}" srcOrd="11" destOrd="0" parTransId="{5CDF5A5E-3093-4554-89FE-1A32D3FE30E4}" sibTransId="{68D67EEF-5B61-4413-844C-84103FDDF873}"/>
    <dgm:cxn modelId="{1FF3CACE-CA18-4365-B2E0-2CDC08795CE2}" type="presOf" srcId="{F455E865-01FD-4001-96AD-9DF7D9A9EFBE}" destId="{B6691D1D-DF9E-48ED-B64B-89E268F6613B}" srcOrd="0" destOrd="0" presId="urn:microsoft.com/office/officeart/2005/8/layout/hProcess11"/>
    <dgm:cxn modelId="{6947CACF-B94F-436F-B38E-F61F78A75884}" srcId="{D94F615D-C839-4515-802B-286C095E497B}" destId="{4B13D7AF-A4B6-42A6-BCEE-E81D443CC0C9}" srcOrd="17" destOrd="0" parTransId="{C1239F87-30FB-4FCB-8B97-C74EBE6A4B49}" sibTransId="{D55E67F0-5FDC-47DF-B6D9-CD20464F3604}"/>
    <dgm:cxn modelId="{CE76CECF-AF70-428A-AF64-76D4DD33A6A7}" type="presOf" srcId="{ED732250-2FC2-45AD-9655-928B24AD8334}" destId="{77D1871A-B4BB-4FF5-AA7F-452DE18B25A2}" srcOrd="0" destOrd="0" presId="urn:microsoft.com/office/officeart/2005/8/layout/hProcess11"/>
    <dgm:cxn modelId="{7DAD35D0-7387-4C61-AC46-AAA15C6EF80B}" srcId="{D94F615D-C839-4515-802B-286C095E497B}" destId="{C9D37389-259A-4A45-A5D6-ACD330C00298}" srcOrd="6" destOrd="0" parTransId="{170A9C79-9415-4903-8456-C10C3BE85927}" sibTransId="{F881B5D3-298A-4E49-AF1C-F4D92C8D784C}"/>
    <dgm:cxn modelId="{58134DD0-9BE6-4B1E-9AB5-29ED5136A404}" srcId="{D94F615D-C839-4515-802B-286C095E497B}" destId="{5E9AA4AC-CA24-459A-BC0F-489A67B0F5B1}" srcOrd="2" destOrd="0" parTransId="{C3D9CA8D-43CB-48B7-B4F2-4764271CC1D1}" sibTransId="{561C64E8-4352-4FFB-8E6C-FA3B3161C8F2}"/>
    <dgm:cxn modelId="{80D007D5-8545-45FF-B257-B5CE6E9DDBE2}" type="presOf" srcId="{B7C920C1-1F25-47E1-99B2-1332B7A15617}" destId="{63E7CA4C-AB8B-4B6E-A784-8EF1D08CF1FA}" srcOrd="0" destOrd="0" presId="urn:microsoft.com/office/officeart/2005/8/layout/hProcess11"/>
    <dgm:cxn modelId="{4C0C22DF-7EF0-4F94-9E97-940BF090E8AC}" type="presOf" srcId="{BEB40E67-D393-417C-B0E6-4DDA3B43B23F}" destId="{7F2FF0BA-586C-431B-9675-E8C2FF23549C}" srcOrd="0" destOrd="0" presId="urn:microsoft.com/office/officeart/2005/8/layout/hProcess11"/>
    <dgm:cxn modelId="{94FCC9E2-F53C-4CC4-9FD2-E47FF6F91F64}" srcId="{D94F615D-C839-4515-802B-286C095E497B}" destId="{F455E865-01FD-4001-96AD-9DF7D9A9EFBE}" srcOrd="8" destOrd="0" parTransId="{1CEA515D-529A-4107-8E59-12AB7E910DD8}" sibTransId="{4F916270-AF13-4D18-8BAD-72E032BC16E2}"/>
    <dgm:cxn modelId="{327B08E9-2FEE-43D0-9304-4F0FAF73AE33}" srcId="{D94F615D-C839-4515-802B-286C095E497B}" destId="{BEB40E67-D393-417C-B0E6-4DDA3B43B23F}" srcOrd="3" destOrd="0" parTransId="{B3D6AED7-BEA4-4300-B02E-E5A92E34F3C0}" sibTransId="{DB0F331A-78A6-4602-AE3D-EE1CF46C77BD}"/>
    <dgm:cxn modelId="{448A59EF-DD29-4DA3-8E29-5BDAF9DA21D7}" type="presOf" srcId="{F304EFFB-8C43-42EC-BE80-93E5376607EF}" destId="{A79D5354-83D9-497F-A535-1F6BD6B9A01B}" srcOrd="0" destOrd="0" presId="urn:microsoft.com/office/officeart/2005/8/layout/hProcess11"/>
    <dgm:cxn modelId="{D5B36DFE-414E-42E8-AD3B-6B4F86D313CD}" type="presParOf" srcId="{AD7BAB41-4E8B-4170-9397-5E4DB4AFCE88}" destId="{4729AAA0-89A6-44BB-B7F0-FCD73064BB1A}" srcOrd="0" destOrd="0" presId="urn:microsoft.com/office/officeart/2005/8/layout/hProcess11"/>
    <dgm:cxn modelId="{70CF08CC-4662-48EA-B84E-12993F6237BB}" type="presParOf" srcId="{AD7BAB41-4E8B-4170-9397-5E4DB4AFCE88}" destId="{8E6AE601-C4C7-4BD1-9853-C3328C979434}" srcOrd="1" destOrd="0" presId="urn:microsoft.com/office/officeart/2005/8/layout/hProcess11"/>
    <dgm:cxn modelId="{462D34B8-75B9-4DC0-836D-9748FF5055B8}" type="presParOf" srcId="{8E6AE601-C4C7-4BD1-9853-C3328C979434}" destId="{395B00B9-8721-433F-8733-5FF20B5D8F99}" srcOrd="0" destOrd="0" presId="urn:microsoft.com/office/officeart/2005/8/layout/hProcess11"/>
    <dgm:cxn modelId="{B25E01E7-E663-4998-94C4-9925D6715272}" type="presParOf" srcId="{395B00B9-8721-433F-8733-5FF20B5D8F99}" destId="{77D1871A-B4BB-4FF5-AA7F-452DE18B25A2}" srcOrd="0" destOrd="0" presId="urn:microsoft.com/office/officeart/2005/8/layout/hProcess11"/>
    <dgm:cxn modelId="{48B39EB4-BDA7-45C4-99E9-3145172A51ED}" type="presParOf" srcId="{395B00B9-8721-433F-8733-5FF20B5D8F99}" destId="{8ED1199E-5AEC-4151-B8A8-4CC6D12FF965}" srcOrd="1" destOrd="0" presId="urn:microsoft.com/office/officeart/2005/8/layout/hProcess11"/>
    <dgm:cxn modelId="{91BC876C-60F9-457D-AB12-DADE8888B0AA}" type="presParOf" srcId="{395B00B9-8721-433F-8733-5FF20B5D8F99}" destId="{D19E1F1C-513A-4CF1-A0DB-F6A6899E9920}" srcOrd="2" destOrd="0" presId="urn:microsoft.com/office/officeart/2005/8/layout/hProcess11"/>
    <dgm:cxn modelId="{01D56C08-CED3-4089-A635-A28A803A9360}" type="presParOf" srcId="{8E6AE601-C4C7-4BD1-9853-C3328C979434}" destId="{A9E81F3F-F9D2-4927-8C76-DBD30B9072E9}" srcOrd="1" destOrd="0" presId="urn:microsoft.com/office/officeart/2005/8/layout/hProcess11"/>
    <dgm:cxn modelId="{FB836608-2A53-4236-B075-4E65C2E98215}" type="presParOf" srcId="{8E6AE601-C4C7-4BD1-9853-C3328C979434}" destId="{31781A97-EF90-46BF-9F14-A4BE322F97B8}" srcOrd="2" destOrd="0" presId="urn:microsoft.com/office/officeart/2005/8/layout/hProcess11"/>
    <dgm:cxn modelId="{DA86A871-D1FC-45F4-98BC-F238A14E4968}" type="presParOf" srcId="{31781A97-EF90-46BF-9F14-A4BE322F97B8}" destId="{40CD203A-C3F4-494C-8887-C632EC72F505}" srcOrd="0" destOrd="0" presId="urn:microsoft.com/office/officeart/2005/8/layout/hProcess11"/>
    <dgm:cxn modelId="{656F2A32-DF80-4039-A32F-36877802AE9B}" type="presParOf" srcId="{31781A97-EF90-46BF-9F14-A4BE322F97B8}" destId="{05D8D2A1-6973-4883-AFCB-F681E33ED4AF}" srcOrd="1" destOrd="0" presId="urn:microsoft.com/office/officeart/2005/8/layout/hProcess11"/>
    <dgm:cxn modelId="{AACF7D01-4E43-4529-85F6-50E76C95DA30}" type="presParOf" srcId="{31781A97-EF90-46BF-9F14-A4BE322F97B8}" destId="{ACCE1EFF-8F86-43CF-A322-573E23E8FD85}" srcOrd="2" destOrd="0" presId="urn:microsoft.com/office/officeart/2005/8/layout/hProcess11"/>
    <dgm:cxn modelId="{0756193B-D54F-44A5-B42A-83236F3E8CB9}" type="presParOf" srcId="{8E6AE601-C4C7-4BD1-9853-C3328C979434}" destId="{070A888F-5FB0-4A61-BD2E-D25F65010D44}" srcOrd="3" destOrd="0" presId="urn:microsoft.com/office/officeart/2005/8/layout/hProcess11"/>
    <dgm:cxn modelId="{21E539DF-DAFD-4E10-966A-2E17FECA0D85}" type="presParOf" srcId="{8E6AE601-C4C7-4BD1-9853-C3328C979434}" destId="{397F93B8-715C-40AF-9BD5-511E18035608}" srcOrd="4" destOrd="0" presId="urn:microsoft.com/office/officeart/2005/8/layout/hProcess11"/>
    <dgm:cxn modelId="{255B1B9C-9A25-4BE5-A85F-C471685C1646}" type="presParOf" srcId="{397F93B8-715C-40AF-9BD5-511E18035608}" destId="{8DE9C101-E4F4-4DCF-B4CB-97FB8060004D}" srcOrd="0" destOrd="0" presId="urn:microsoft.com/office/officeart/2005/8/layout/hProcess11"/>
    <dgm:cxn modelId="{76908AE3-549B-48B8-997E-335B46A5E593}" type="presParOf" srcId="{397F93B8-715C-40AF-9BD5-511E18035608}" destId="{45FD91DC-5886-4588-866E-B41D8B9DC6DC}" srcOrd="1" destOrd="0" presId="urn:microsoft.com/office/officeart/2005/8/layout/hProcess11"/>
    <dgm:cxn modelId="{BB07076F-041C-4E8C-A802-60760934DA71}" type="presParOf" srcId="{397F93B8-715C-40AF-9BD5-511E18035608}" destId="{20E80698-16D8-456C-95F3-E8DC13ABF455}" srcOrd="2" destOrd="0" presId="urn:microsoft.com/office/officeart/2005/8/layout/hProcess11"/>
    <dgm:cxn modelId="{A0A300F0-9FD7-4C5C-8926-2E59EE5DEF1C}" type="presParOf" srcId="{8E6AE601-C4C7-4BD1-9853-C3328C979434}" destId="{B1E99D9E-4FBD-4B6A-87AE-0E12464BA1EB}" srcOrd="5" destOrd="0" presId="urn:microsoft.com/office/officeart/2005/8/layout/hProcess11"/>
    <dgm:cxn modelId="{AA22E8BB-75ED-44EA-AB58-E85E081C6811}" type="presParOf" srcId="{8E6AE601-C4C7-4BD1-9853-C3328C979434}" destId="{65F7F871-65A3-4847-87D0-DF0933331D49}" srcOrd="6" destOrd="0" presId="urn:microsoft.com/office/officeart/2005/8/layout/hProcess11"/>
    <dgm:cxn modelId="{739AAFC9-20A1-4AFB-81D0-25372B617AEE}" type="presParOf" srcId="{65F7F871-65A3-4847-87D0-DF0933331D49}" destId="{7F2FF0BA-586C-431B-9675-E8C2FF23549C}" srcOrd="0" destOrd="0" presId="urn:microsoft.com/office/officeart/2005/8/layout/hProcess11"/>
    <dgm:cxn modelId="{D82A00E0-EBA9-42DD-821B-34DA017AF107}" type="presParOf" srcId="{65F7F871-65A3-4847-87D0-DF0933331D49}" destId="{CF1B5343-2862-4CDC-8334-8FDC495A6249}" srcOrd="1" destOrd="0" presId="urn:microsoft.com/office/officeart/2005/8/layout/hProcess11"/>
    <dgm:cxn modelId="{2DBA67DA-5865-4DFF-BFAB-FABF091B0D04}" type="presParOf" srcId="{65F7F871-65A3-4847-87D0-DF0933331D49}" destId="{294F3966-364A-40C6-B51C-1D7CC4C6BEED}" srcOrd="2" destOrd="0" presId="urn:microsoft.com/office/officeart/2005/8/layout/hProcess11"/>
    <dgm:cxn modelId="{C2B649B1-B15C-4319-836A-666F32C9F39B}" type="presParOf" srcId="{8E6AE601-C4C7-4BD1-9853-C3328C979434}" destId="{004100A1-7FC5-4C4D-8775-962EE97DDCD3}" srcOrd="7" destOrd="0" presId="urn:microsoft.com/office/officeart/2005/8/layout/hProcess11"/>
    <dgm:cxn modelId="{35E23931-78B1-42EC-823A-2D4DAF755C21}" type="presParOf" srcId="{8E6AE601-C4C7-4BD1-9853-C3328C979434}" destId="{AD3A21D2-788E-4629-9DE5-54B5C768C6D3}" srcOrd="8" destOrd="0" presId="urn:microsoft.com/office/officeart/2005/8/layout/hProcess11"/>
    <dgm:cxn modelId="{0751033F-83E8-46FE-AF24-4FEE4D5825E5}" type="presParOf" srcId="{AD3A21D2-788E-4629-9DE5-54B5C768C6D3}" destId="{90F30B99-4AC0-40D5-9B5E-07376DB0BE29}" srcOrd="0" destOrd="0" presId="urn:microsoft.com/office/officeart/2005/8/layout/hProcess11"/>
    <dgm:cxn modelId="{0C0629E9-6F73-4A31-B943-12C8D3949A5A}" type="presParOf" srcId="{AD3A21D2-788E-4629-9DE5-54B5C768C6D3}" destId="{937D3819-B6FB-44DD-B21D-3D5F1ACAFDB4}" srcOrd="1" destOrd="0" presId="urn:microsoft.com/office/officeart/2005/8/layout/hProcess11"/>
    <dgm:cxn modelId="{0301FAB3-435D-4F10-819B-5E83F0F20426}" type="presParOf" srcId="{AD3A21D2-788E-4629-9DE5-54B5C768C6D3}" destId="{8E877A78-DA12-49ED-ABDF-00058B941941}" srcOrd="2" destOrd="0" presId="urn:microsoft.com/office/officeart/2005/8/layout/hProcess11"/>
    <dgm:cxn modelId="{4EF03B1A-515A-4E6C-8B26-0585BC99E1C4}" type="presParOf" srcId="{8E6AE601-C4C7-4BD1-9853-C3328C979434}" destId="{B607294E-4F88-47D4-9801-7635094A90CE}" srcOrd="9" destOrd="0" presId="urn:microsoft.com/office/officeart/2005/8/layout/hProcess11"/>
    <dgm:cxn modelId="{5765F760-3D04-415B-AE35-FC83BD6D6732}" type="presParOf" srcId="{8E6AE601-C4C7-4BD1-9853-C3328C979434}" destId="{6A5FA9D1-3443-47F4-8BF4-D6BC0B00A1FA}" srcOrd="10" destOrd="0" presId="urn:microsoft.com/office/officeart/2005/8/layout/hProcess11"/>
    <dgm:cxn modelId="{C5940BCA-6650-458A-9C16-787C0D499AB0}" type="presParOf" srcId="{6A5FA9D1-3443-47F4-8BF4-D6BC0B00A1FA}" destId="{0D590C82-207D-4F7F-90AA-4F69C83AF54D}" srcOrd="0" destOrd="0" presId="urn:microsoft.com/office/officeart/2005/8/layout/hProcess11"/>
    <dgm:cxn modelId="{80AB5384-3713-4FE5-8FCF-34C6E7646FA4}" type="presParOf" srcId="{6A5FA9D1-3443-47F4-8BF4-D6BC0B00A1FA}" destId="{3868730B-7B50-4911-B451-3865848A2068}" srcOrd="1" destOrd="0" presId="urn:microsoft.com/office/officeart/2005/8/layout/hProcess11"/>
    <dgm:cxn modelId="{9E1F2B26-68CD-4270-A602-919BB0A98A74}" type="presParOf" srcId="{6A5FA9D1-3443-47F4-8BF4-D6BC0B00A1FA}" destId="{2E59FA5F-0500-4CE0-AF9F-F3F88AC1BCE1}" srcOrd="2" destOrd="0" presId="urn:microsoft.com/office/officeart/2005/8/layout/hProcess11"/>
    <dgm:cxn modelId="{AA4FB73C-71EF-480D-A214-CE441993AA3B}" type="presParOf" srcId="{8E6AE601-C4C7-4BD1-9853-C3328C979434}" destId="{E77E388B-CF18-4E32-956B-B8B8D676FE92}" srcOrd="11" destOrd="0" presId="urn:microsoft.com/office/officeart/2005/8/layout/hProcess11"/>
    <dgm:cxn modelId="{37890F53-7585-4E18-ABC3-31CF3CA21835}" type="presParOf" srcId="{8E6AE601-C4C7-4BD1-9853-C3328C979434}" destId="{F1AA05DE-5492-49AD-89A4-E28024437DA7}" srcOrd="12" destOrd="0" presId="urn:microsoft.com/office/officeart/2005/8/layout/hProcess11"/>
    <dgm:cxn modelId="{41C26A12-2784-4B2A-ABB8-9C12A90F4C22}" type="presParOf" srcId="{F1AA05DE-5492-49AD-89A4-E28024437DA7}" destId="{6FAD6212-ECF8-4630-98AC-CC6D71C2066A}" srcOrd="0" destOrd="0" presId="urn:microsoft.com/office/officeart/2005/8/layout/hProcess11"/>
    <dgm:cxn modelId="{2624B2E9-0E1D-4F7D-B859-92F267D2B582}" type="presParOf" srcId="{F1AA05DE-5492-49AD-89A4-E28024437DA7}" destId="{ADBE88B5-2512-4591-A06A-D1434CAB19B4}" srcOrd="1" destOrd="0" presId="urn:microsoft.com/office/officeart/2005/8/layout/hProcess11"/>
    <dgm:cxn modelId="{01323BFD-0FBB-445C-80F0-BF357AF09729}" type="presParOf" srcId="{F1AA05DE-5492-49AD-89A4-E28024437DA7}" destId="{9E5DEF87-3DFE-4C90-B9F2-5301539FCB9D}" srcOrd="2" destOrd="0" presId="urn:microsoft.com/office/officeart/2005/8/layout/hProcess11"/>
    <dgm:cxn modelId="{EDFC0064-3E47-4A0F-AC10-99067E9EB3AD}" type="presParOf" srcId="{8E6AE601-C4C7-4BD1-9853-C3328C979434}" destId="{B7C2F590-9D3E-44C3-ACA7-C789BB66FDDF}" srcOrd="13" destOrd="0" presId="urn:microsoft.com/office/officeart/2005/8/layout/hProcess11"/>
    <dgm:cxn modelId="{296C3041-58C2-4299-ACDC-9D990F184805}" type="presParOf" srcId="{8E6AE601-C4C7-4BD1-9853-C3328C979434}" destId="{DFA706B9-3131-4AD4-B2BC-8EC498588FD7}" srcOrd="14" destOrd="0" presId="urn:microsoft.com/office/officeart/2005/8/layout/hProcess11"/>
    <dgm:cxn modelId="{4652CC01-FF8C-42F3-B5FF-A31DBD264A67}" type="presParOf" srcId="{DFA706B9-3131-4AD4-B2BC-8EC498588FD7}" destId="{9C4C8009-7FF1-40DB-8F57-E64B6AD714B5}" srcOrd="0" destOrd="0" presId="urn:microsoft.com/office/officeart/2005/8/layout/hProcess11"/>
    <dgm:cxn modelId="{D1E29B2E-64CC-4CD3-A293-6013BF0A5249}" type="presParOf" srcId="{DFA706B9-3131-4AD4-B2BC-8EC498588FD7}" destId="{A383EFF2-DDD0-45D7-A648-FF6B10868F3E}" srcOrd="1" destOrd="0" presId="urn:microsoft.com/office/officeart/2005/8/layout/hProcess11"/>
    <dgm:cxn modelId="{9C25660B-B8AC-4BFB-A16B-FD817EE47055}" type="presParOf" srcId="{DFA706B9-3131-4AD4-B2BC-8EC498588FD7}" destId="{D99C2F7B-770F-4150-8632-D356DBABC5AA}" srcOrd="2" destOrd="0" presId="urn:microsoft.com/office/officeart/2005/8/layout/hProcess11"/>
    <dgm:cxn modelId="{10B84645-C416-4808-9045-4DAA9EDAFA71}" type="presParOf" srcId="{8E6AE601-C4C7-4BD1-9853-C3328C979434}" destId="{7D862B90-767E-4E74-B8B2-FBBFAEB4EB27}" srcOrd="15" destOrd="0" presId="urn:microsoft.com/office/officeart/2005/8/layout/hProcess11"/>
    <dgm:cxn modelId="{79157DA8-E39A-4D73-B057-F88FFD5DD32F}" type="presParOf" srcId="{8E6AE601-C4C7-4BD1-9853-C3328C979434}" destId="{0A222D8A-8A25-48E3-824B-843D938D858C}" srcOrd="16" destOrd="0" presId="urn:microsoft.com/office/officeart/2005/8/layout/hProcess11"/>
    <dgm:cxn modelId="{B169673C-3B8A-413D-968E-32DDB0700E0D}" type="presParOf" srcId="{0A222D8A-8A25-48E3-824B-843D938D858C}" destId="{B6691D1D-DF9E-48ED-B64B-89E268F6613B}" srcOrd="0" destOrd="0" presId="urn:microsoft.com/office/officeart/2005/8/layout/hProcess11"/>
    <dgm:cxn modelId="{B820A6A1-7CF4-431C-9519-128EC38BC09F}" type="presParOf" srcId="{0A222D8A-8A25-48E3-824B-843D938D858C}" destId="{E6438913-5EB3-4C69-BB17-8F29E01DBAE2}" srcOrd="1" destOrd="0" presId="urn:microsoft.com/office/officeart/2005/8/layout/hProcess11"/>
    <dgm:cxn modelId="{03D756BD-DD55-4FBA-B5E9-866BA395E843}" type="presParOf" srcId="{0A222D8A-8A25-48E3-824B-843D938D858C}" destId="{1E516A9E-3288-45F3-80E1-086645F4E87A}" srcOrd="2" destOrd="0" presId="urn:microsoft.com/office/officeart/2005/8/layout/hProcess11"/>
    <dgm:cxn modelId="{7F138E08-F560-4AD8-80EB-38A34EEF483B}" type="presParOf" srcId="{8E6AE601-C4C7-4BD1-9853-C3328C979434}" destId="{C3CEF2F3-A775-4A6B-8A56-641F62D433E1}" srcOrd="17" destOrd="0" presId="urn:microsoft.com/office/officeart/2005/8/layout/hProcess11"/>
    <dgm:cxn modelId="{A1B50B2E-6054-4AA9-9B93-3907D633913E}" type="presParOf" srcId="{8E6AE601-C4C7-4BD1-9853-C3328C979434}" destId="{0526F3D7-ADF1-4A7F-82C3-C89C773A23C7}" srcOrd="18" destOrd="0" presId="urn:microsoft.com/office/officeart/2005/8/layout/hProcess11"/>
    <dgm:cxn modelId="{19B22D6F-37A5-42F0-893F-2CD177CC376C}" type="presParOf" srcId="{0526F3D7-ADF1-4A7F-82C3-C89C773A23C7}" destId="{A79D5354-83D9-497F-A535-1F6BD6B9A01B}" srcOrd="0" destOrd="0" presId="urn:microsoft.com/office/officeart/2005/8/layout/hProcess11"/>
    <dgm:cxn modelId="{D6228CB9-DE97-415C-AC97-D8C39F905720}" type="presParOf" srcId="{0526F3D7-ADF1-4A7F-82C3-C89C773A23C7}" destId="{6C88B0D1-DABE-41A8-9B33-D979C9117F56}" srcOrd="1" destOrd="0" presId="urn:microsoft.com/office/officeart/2005/8/layout/hProcess11"/>
    <dgm:cxn modelId="{5DF01426-2027-4347-AE22-305E5D7002D5}" type="presParOf" srcId="{0526F3D7-ADF1-4A7F-82C3-C89C773A23C7}" destId="{3CC9E2B1-1522-4A16-91FE-21ED7305C847}" srcOrd="2" destOrd="0" presId="urn:microsoft.com/office/officeart/2005/8/layout/hProcess11"/>
    <dgm:cxn modelId="{A171CEFF-7A72-41A0-B48B-BB16BA72793F}" type="presParOf" srcId="{8E6AE601-C4C7-4BD1-9853-C3328C979434}" destId="{4ABABA76-3BC1-484B-909A-27B1FBD06141}" srcOrd="19" destOrd="0" presId="urn:microsoft.com/office/officeart/2005/8/layout/hProcess11"/>
    <dgm:cxn modelId="{4F627D30-8B8A-4462-B12A-6C0E3785E2FE}" type="presParOf" srcId="{8E6AE601-C4C7-4BD1-9853-C3328C979434}" destId="{A37423A7-C38E-4DBB-9567-7F23E54CA97C}" srcOrd="20" destOrd="0" presId="urn:microsoft.com/office/officeart/2005/8/layout/hProcess11"/>
    <dgm:cxn modelId="{8D28DE44-96E8-43F6-957C-D3AB52642FF6}" type="presParOf" srcId="{A37423A7-C38E-4DBB-9567-7F23E54CA97C}" destId="{C9E8C5AB-C675-4315-9A5D-0D08DF1BA154}" srcOrd="0" destOrd="0" presId="urn:microsoft.com/office/officeart/2005/8/layout/hProcess11"/>
    <dgm:cxn modelId="{F50FD627-6633-4E3C-980F-F82FF895C3D6}" type="presParOf" srcId="{A37423A7-C38E-4DBB-9567-7F23E54CA97C}" destId="{45E41E6C-48F6-4E7B-AC7E-39F3FE257BB5}" srcOrd="1" destOrd="0" presId="urn:microsoft.com/office/officeart/2005/8/layout/hProcess11"/>
    <dgm:cxn modelId="{E60E1867-4A00-41BB-B3E2-9268D78EA31D}" type="presParOf" srcId="{A37423A7-C38E-4DBB-9567-7F23E54CA97C}" destId="{2BB448A8-E3BE-4CDB-962F-6C22F3BCDAFD}" srcOrd="2" destOrd="0" presId="urn:microsoft.com/office/officeart/2005/8/layout/hProcess11"/>
    <dgm:cxn modelId="{048E4BB6-354A-4B42-AD56-9239AF1C3255}" type="presParOf" srcId="{8E6AE601-C4C7-4BD1-9853-C3328C979434}" destId="{1EC8445E-5032-4A3D-8BC7-7860248AC6C9}" srcOrd="21" destOrd="0" presId="urn:microsoft.com/office/officeart/2005/8/layout/hProcess11"/>
    <dgm:cxn modelId="{1E78F8A8-F902-488A-942B-C78E46665980}" type="presParOf" srcId="{8E6AE601-C4C7-4BD1-9853-C3328C979434}" destId="{77B6BAD2-D0AD-4C8B-B8C0-3A0187D43C69}" srcOrd="22" destOrd="0" presId="urn:microsoft.com/office/officeart/2005/8/layout/hProcess11"/>
    <dgm:cxn modelId="{6F2D04BB-761E-40B3-A920-66B6DE338449}" type="presParOf" srcId="{77B6BAD2-D0AD-4C8B-B8C0-3A0187D43C69}" destId="{49E50FC7-468B-45A6-842E-A64ECA663E04}" srcOrd="0" destOrd="0" presId="urn:microsoft.com/office/officeart/2005/8/layout/hProcess11"/>
    <dgm:cxn modelId="{AE7FB8F8-99D3-4996-8AF6-F39655FB9A6E}" type="presParOf" srcId="{77B6BAD2-D0AD-4C8B-B8C0-3A0187D43C69}" destId="{AB565D23-65E2-4C21-9A19-3C56DE3D01E5}" srcOrd="1" destOrd="0" presId="urn:microsoft.com/office/officeart/2005/8/layout/hProcess11"/>
    <dgm:cxn modelId="{6DFD0CD0-6C35-4CE1-86FB-8A759D50F178}" type="presParOf" srcId="{77B6BAD2-D0AD-4C8B-B8C0-3A0187D43C69}" destId="{3682FDDC-8EE8-4DA8-B64D-8C49D5155FB3}" srcOrd="2" destOrd="0" presId="urn:microsoft.com/office/officeart/2005/8/layout/hProcess11"/>
    <dgm:cxn modelId="{001BDA4F-98D0-4936-AE45-DBBBFB58127F}" type="presParOf" srcId="{8E6AE601-C4C7-4BD1-9853-C3328C979434}" destId="{1E9F2E70-F907-4D2C-8E7D-C51D3516B452}" srcOrd="23" destOrd="0" presId="urn:microsoft.com/office/officeart/2005/8/layout/hProcess11"/>
    <dgm:cxn modelId="{4F288EBD-F73B-46A3-A7E5-7AB85D14627A}" type="presParOf" srcId="{8E6AE601-C4C7-4BD1-9853-C3328C979434}" destId="{7CCBC1CD-E5B6-4D0C-9B8C-16AEB94A0916}" srcOrd="24" destOrd="0" presId="urn:microsoft.com/office/officeart/2005/8/layout/hProcess11"/>
    <dgm:cxn modelId="{F1116DD5-1087-4B94-9398-2B38B6295838}" type="presParOf" srcId="{7CCBC1CD-E5B6-4D0C-9B8C-16AEB94A0916}" destId="{B7748DC6-7DDC-4A19-8580-216597D6AACD}" srcOrd="0" destOrd="0" presId="urn:microsoft.com/office/officeart/2005/8/layout/hProcess11"/>
    <dgm:cxn modelId="{9036DC69-9404-4624-8FAD-FA29D954F281}" type="presParOf" srcId="{7CCBC1CD-E5B6-4D0C-9B8C-16AEB94A0916}" destId="{248B921F-F901-4432-8B6E-B61DE076C0D2}" srcOrd="1" destOrd="0" presId="urn:microsoft.com/office/officeart/2005/8/layout/hProcess11"/>
    <dgm:cxn modelId="{AA02900C-2BE8-4361-AB4C-FC06EA36B275}" type="presParOf" srcId="{7CCBC1CD-E5B6-4D0C-9B8C-16AEB94A0916}" destId="{717A80A1-E3D5-43F5-91E1-995F74853C77}" srcOrd="2" destOrd="0" presId="urn:microsoft.com/office/officeart/2005/8/layout/hProcess11"/>
    <dgm:cxn modelId="{C6282CE9-A8C0-4558-B3FC-F93E205F6503}" type="presParOf" srcId="{8E6AE601-C4C7-4BD1-9853-C3328C979434}" destId="{DF53F2E4-540C-442C-94FE-28623C11686C}" srcOrd="25" destOrd="0" presId="urn:microsoft.com/office/officeart/2005/8/layout/hProcess11"/>
    <dgm:cxn modelId="{EA56280F-436E-459B-B7E9-E2763ED8D47C}" type="presParOf" srcId="{8E6AE601-C4C7-4BD1-9853-C3328C979434}" destId="{742A7F02-E1B0-430B-83EF-C3A0A76ECAF0}" srcOrd="26" destOrd="0" presId="urn:microsoft.com/office/officeart/2005/8/layout/hProcess11"/>
    <dgm:cxn modelId="{3442A112-786F-4028-A88E-148E5C579AEC}" type="presParOf" srcId="{742A7F02-E1B0-430B-83EF-C3A0A76ECAF0}" destId="{8307FC57-3BF8-45C7-8547-51794C806F78}" srcOrd="0" destOrd="0" presId="urn:microsoft.com/office/officeart/2005/8/layout/hProcess11"/>
    <dgm:cxn modelId="{740594F0-9068-415B-B76E-600C371510F9}" type="presParOf" srcId="{742A7F02-E1B0-430B-83EF-C3A0A76ECAF0}" destId="{282439F7-1715-4F82-897C-584F00B0B386}" srcOrd="1" destOrd="0" presId="urn:microsoft.com/office/officeart/2005/8/layout/hProcess11"/>
    <dgm:cxn modelId="{EA7744C9-842A-4F1E-BDE6-001AD6328BA4}" type="presParOf" srcId="{742A7F02-E1B0-430B-83EF-C3A0A76ECAF0}" destId="{1CDF0D62-E24D-47E3-BA31-E397D6E90A42}" srcOrd="2" destOrd="0" presId="urn:microsoft.com/office/officeart/2005/8/layout/hProcess11"/>
    <dgm:cxn modelId="{319A18F7-8868-4DC7-BE29-B8054E340E54}" type="presParOf" srcId="{8E6AE601-C4C7-4BD1-9853-C3328C979434}" destId="{12C2EF3E-12C5-4181-ABA0-CF4DF2DDEC9B}" srcOrd="27" destOrd="0" presId="urn:microsoft.com/office/officeart/2005/8/layout/hProcess11"/>
    <dgm:cxn modelId="{B3FEEE24-553F-403B-9A54-63D6D9DF6D27}" type="presParOf" srcId="{8E6AE601-C4C7-4BD1-9853-C3328C979434}" destId="{817C6BB8-897E-4A0E-B623-3D5DFAEBCC0A}" srcOrd="28" destOrd="0" presId="urn:microsoft.com/office/officeart/2005/8/layout/hProcess11"/>
    <dgm:cxn modelId="{6E503C91-33BE-4903-B90A-6F814C8E9D09}" type="presParOf" srcId="{817C6BB8-897E-4A0E-B623-3D5DFAEBCC0A}" destId="{882DC3E0-AA87-4630-98F3-552327BE2DEC}" srcOrd="0" destOrd="0" presId="urn:microsoft.com/office/officeart/2005/8/layout/hProcess11"/>
    <dgm:cxn modelId="{7315D03D-4B2A-487C-83CD-47259499DEB1}" type="presParOf" srcId="{817C6BB8-897E-4A0E-B623-3D5DFAEBCC0A}" destId="{592C4535-CC6F-4BED-A23E-368C6A62FA16}" srcOrd="1" destOrd="0" presId="urn:microsoft.com/office/officeart/2005/8/layout/hProcess11"/>
    <dgm:cxn modelId="{33886E59-BB80-4E2B-AA22-13D1181C29CF}" type="presParOf" srcId="{817C6BB8-897E-4A0E-B623-3D5DFAEBCC0A}" destId="{7396DEDB-3C6E-4773-8400-AC67FB8EEB44}" srcOrd="2" destOrd="0" presId="urn:microsoft.com/office/officeart/2005/8/layout/hProcess11"/>
    <dgm:cxn modelId="{9400C7BA-071A-4937-93F4-33D94C655123}" type="presParOf" srcId="{8E6AE601-C4C7-4BD1-9853-C3328C979434}" destId="{B8538975-58FE-437A-A25D-8CCB96648DBD}" srcOrd="29" destOrd="0" presId="urn:microsoft.com/office/officeart/2005/8/layout/hProcess11"/>
    <dgm:cxn modelId="{56649ECC-0257-44EE-8ED5-202A430B176B}" type="presParOf" srcId="{8E6AE601-C4C7-4BD1-9853-C3328C979434}" destId="{87582607-90D9-4D9F-A7D2-3E991E047D51}" srcOrd="30" destOrd="0" presId="urn:microsoft.com/office/officeart/2005/8/layout/hProcess11"/>
    <dgm:cxn modelId="{DCF74C82-8A14-478F-9699-56B60D72F787}" type="presParOf" srcId="{87582607-90D9-4D9F-A7D2-3E991E047D51}" destId="{63E7CA4C-AB8B-4B6E-A784-8EF1D08CF1FA}" srcOrd="0" destOrd="0" presId="urn:microsoft.com/office/officeart/2005/8/layout/hProcess11"/>
    <dgm:cxn modelId="{F09DBBF6-63FC-448A-92DA-C91137E57C5C}" type="presParOf" srcId="{87582607-90D9-4D9F-A7D2-3E991E047D51}" destId="{158028EF-8E9D-4182-A047-382D292C0886}" srcOrd="1" destOrd="0" presId="urn:microsoft.com/office/officeart/2005/8/layout/hProcess11"/>
    <dgm:cxn modelId="{F09392AA-B145-4466-BBF2-9FA71653994A}" type="presParOf" srcId="{87582607-90D9-4D9F-A7D2-3E991E047D51}" destId="{894E50B1-6B5A-4508-92D5-42A4036EBD2D}" srcOrd="2" destOrd="0" presId="urn:microsoft.com/office/officeart/2005/8/layout/hProcess11"/>
    <dgm:cxn modelId="{62A43385-FA79-411A-ACFB-C69CAD59B52B}" type="presParOf" srcId="{8E6AE601-C4C7-4BD1-9853-C3328C979434}" destId="{8010FE23-1493-4EDA-99CD-1FC891635DBB}" srcOrd="31" destOrd="0" presId="urn:microsoft.com/office/officeart/2005/8/layout/hProcess11"/>
    <dgm:cxn modelId="{3488DDCA-63C4-40DD-A52F-60AABF05E302}" type="presParOf" srcId="{8E6AE601-C4C7-4BD1-9853-C3328C979434}" destId="{2A5CF8A5-BB32-45D2-A40A-57A4EFCCBC4A}" srcOrd="32" destOrd="0" presId="urn:microsoft.com/office/officeart/2005/8/layout/hProcess11"/>
    <dgm:cxn modelId="{495B73ED-4D85-4FA2-A772-59E6A34F6E9A}" type="presParOf" srcId="{2A5CF8A5-BB32-45D2-A40A-57A4EFCCBC4A}" destId="{5FCE219F-64AC-4DD8-B0C4-7E2770E8093E}" srcOrd="0" destOrd="0" presId="urn:microsoft.com/office/officeart/2005/8/layout/hProcess11"/>
    <dgm:cxn modelId="{1389C5D7-DA1E-4AA6-A7C6-A7A8932B4CC9}" type="presParOf" srcId="{2A5CF8A5-BB32-45D2-A40A-57A4EFCCBC4A}" destId="{B15B0B42-7D1D-48E0-AF4E-EC632DACBB91}" srcOrd="1" destOrd="0" presId="urn:microsoft.com/office/officeart/2005/8/layout/hProcess11"/>
    <dgm:cxn modelId="{1A8F0377-E186-4C58-8AB4-CFA79A6DC6CD}" type="presParOf" srcId="{2A5CF8A5-BB32-45D2-A40A-57A4EFCCBC4A}" destId="{3A31BB68-D02F-44EE-B406-109FD2446540}" srcOrd="2" destOrd="0" presId="urn:microsoft.com/office/officeart/2005/8/layout/hProcess11"/>
    <dgm:cxn modelId="{0B4944AF-9471-4AF8-B4EE-E06935C1EB83}" type="presParOf" srcId="{8E6AE601-C4C7-4BD1-9853-C3328C979434}" destId="{50C9DF1F-C7AF-49BB-9A40-DCF856778E64}" srcOrd="33" destOrd="0" presId="urn:microsoft.com/office/officeart/2005/8/layout/hProcess11"/>
    <dgm:cxn modelId="{FC71123C-3751-4B98-B8C9-0E2C95128551}" type="presParOf" srcId="{8E6AE601-C4C7-4BD1-9853-C3328C979434}" destId="{E6E1B884-7F37-40B1-BB57-9F29D3C7C5BD}" srcOrd="34" destOrd="0" presId="urn:microsoft.com/office/officeart/2005/8/layout/hProcess11"/>
    <dgm:cxn modelId="{A4BE1772-86A1-461C-BC47-F116E57113E4}" type="presParOf" srcId="{E6E1B884-7F37-40B1-BB57-9F29D3C7C5BD}" destId="{AC756B15-6470-481C-A1D5-F923E28C36C9}" srcOrd="0" destOrd="0" presId="urn:microsoft.com/office/officeart/2005/8/layout/hProcess11"/>
    <dgm:cxn modelId="{7B00B5A4-F737-4C53-B121-3A18F3A4E1EA}" type="presParOf" srcId="{E6E1B884-7F37-40B1-BB57-9F29D3C7C5BD}" destId="{2D71082C-84C7-419F-9003-E98AC88CA4B7}" srcOrd="1" destOrd="0" presId="urn:microsoft.com/office/officeart/2005/8/layout/hProcess11"/>
    <dgm:cxn modelId="{932298FD-4556-44B2-BEB4-417C692B4D4D}" type="presParOf" srcId="{E6E1B884-7F37-40B1-BB57-9F29D3C7C5BD}" destId="{6EBBEDDD-F066-4B79-B9E6-8DB564DF589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9AAA0-89A6-44BB-B7F0-FCD73064BB1A}">
      <dsp:nvSpPr>
        <dsp:cNvPr id="0" name=""/>
        <dsp:cNvSpPr/>
      </dsp:nvSpPr>
      <dsp:spPr>
        <a:xfrm>
          <a:off x="0" y="384731"/>
          <a:ext cx="9796206" cy="55180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1871A-B4BB-4FF5-AA7F-452DE18B25A2}">
      <dsp:nvSpPr>
        <dsp:cNvPr id="0" name=""/>
        <dsp:cNvSpPr/>
      </dsp:nvSpPr>
      <dsp:spPr>
        <a:xfrm>
          <a:off x="901"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1926</a:t>
          </a:r>
        </a:p>
      </dsp:txBody>
      <dsp:txXfrm>
        <a:off x="901" y="0"/>
        <a:ext cx="467627" cy="551807"/>
      </dsp:txXfrm>
    </dsp:sp>
    <dsp:sp modelId="{8ED1199E-5AEC-4151-B8A8-4CC6D12FF965}">
      <dsp:nvSpPr>
        <dsp:cNvPr id="0" name=""/>
        <dsp:cNvSpPr/>
      </dsp:nvSpPr>
      <dsp:spPr>
        <a:xfrm>
          <a:off x="165739"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D203A-C3F4-494C-8887-C632EC72F505}">
      <dsp:nvSpPr>
        <dsp:cNvPr id="0" name=""/>
        <dsp:cNvSpPr/>
      </dsp:nvSpPr>
      <dsp:spPr>
        <a:xfrm>
          <a:off x="491910"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1936</a:t>
          </a:r>
        </a:p>
      </dsp:txBody>
      <dsp:txXfrm>
        <a:off x="491910" y="827711"/>
        <a:ext cx="467627" cy="551807"/>
      </dsp:txXfrm>
    </dsp:sp>
    <dsp:sp modelId="{05D8D2A1-6973-4883-AFCB-F681E33ED4AF}">
      <dsp:nvSpPr>
        <dsp:cNvPr id="0" name=""/>
        <dsp:cNvSpPr/>
      </dsp:nvSpPr>
      <dsp:spPr>
        <a:xfrm>
          <a:off x="656748"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9C101-E4F4-4DCF-B4CB-97FB8060004D}">
      <dsp:nvSpPr>
        <dsp:cNvPr id="0" name=""/>
        <dsp:cNvSpPr/>
      </dsp:nvSpPr>
      <dsp:spPr>
        <a:xfrm>
          <a:off x="982919"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1946</a:t>
          </a:r>
        </a:p>
      </dsp:txBody>
      <dsp:txXfrm>
        <a:off x="982919" y="0"/>
        <a:ext cx="467627" cy="551807"/>
      </dsp:txXfrm>
    </dsp:sp>
    <dsp:sp modelId="{45FD91DC-5886-4588-866E-B41D8B9DC6DC}">
      <dsp:nvSpPr>
        <dsp:cNvPr id="0" name=""/>
        <dsp:cNvSpPr/>
      </dsp:nvSpPr>
      <dsp:spPr>
        <a:xfrm>
          <a:off x="1147757"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FF0BA-586C-431B-9675-E8C2FF23549C}">
      <dsp:nvSpPr>
        <dsp:cNvPr id="0" name=""/>
        <dsp:cNvSpPr/>
      </dsp:nvSpPr>
      <dsp:spPr>
        <a:xfrm>
          <a:off x="1473928"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1951</a:t>
          </a:r>
        </a:p>
      </dsp:txBody>
      <dsp:txXfrm>
        <a:off x="1473928" y="827711"/>
        <a:ext cx="467627" cy="551807"/>
      </dsp:txXfrm>
    </dsp:sp>
    <dsp:sp modelId="{CF1B5343-2862-4CDC-8334-8FDC495A6249}">
      <dsp:nvSpPr>
        <dsp:cNvPr id="0" name=""/>
        <dsp:cNvSpPr/>
      </dsp:nvSpPr>
      <dsp:spPr>
        <a:xfrm>
          <a:off x="1638766"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30B99-4AC0-40D5-9B5E-07376DB0BE29}">
      <dsp:nvSpPr>
        <dsp:cNvPr id="0" name=""/>
        <dsp:cNvSpPr/>
      </dsp:nvSpPr>
      <dsp:spPr>
        <a:xfrm>
          <a:off x="1964937"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1956</a:t>
          </a:r>
        </a:p>
      </dsp:txBody>
      <dsp:txXfrm>
        <a:off x="1964937" y="0"/>
        <a:ext cx="467627" cy="551807"/>
      </dsp:txXfrm>
    </dsp:sp>
    <dsp:sp modelId="{937D3819-B6FB-44DD-B21D-3D5F1ACAFDB4}">
      <dsp:nvSpPr>
        <dsp:cNvPr id="0" name=""/>
        <dsp:cNvSpPr/>
      </dsp:nvSpPr>
      <dsp:spPr>
        <a:xfrm>
          <a:off x="2129775" y="620783"/>
          <a:ext cx="137951" cy="13795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90C82-207D-4F7F-90AA-4F69C83AF54D}">
      <dsp:nvSpPr>
        <dsp:cNvPr id="0" name=""/>
        <dsp:cNvSpPr/>
      </dsp:nvSpPr>
      <dsp:spPr>
        <a:xfrm>
          <a:off x="2455946"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1961</a:t>
          </a:r>
        </a:p>
      </dsp:txBody>
      <dsp:txXfrm>
        <a:off x="2455946" y="827711"/>
        <a:ext cx="467627" cy="551807"/>
      </dsp:txXfrm>
    </dsp:sp>
    <dsp:sp modelId="{3868730B-7B50-4911-B451-3865848A2068}">
      <dsp:nvSpPr>
        <dsp:cNvPr id="0" name=""/>
        <dsp:cNvSpPr/>
      </dsp:nvSpPr>
      <dsp:spPr>
        <a:xfrm>
          <a:off x="2620784" y="620783"/>
          <a:ext cx="137951" cy="13795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D6212-ECF8-4630-98AC-CC6D71C2066A}">
      <dsp:nvSpPr>
        <dsp:cNvPr id="0" name=""/>
        <dsp:cNvSpPr/>
      </dsp:nvSpPr>
      <dsp:spPr>
        <a:xfrm>
          <a:off x="2946956"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1966</a:t>
          </a:r>
        </a:p>
      </dsp:txBody>
      <dsp:txXfrm>
        <a:off x="2946956" y="0"/>
        <a:ext cx="467627" cy="551807"/>
      </dsp:txXfrm>
    </dsp:sp>
    <dsp:sp modelId="{ADBE88B5-2512-4591-A06A-D1434CAB19B4}">
      <dsp:nvSpPr>
        <dsp:cNvPr id="0" name=""/>
        <dsp:cNvSpPr/>
      </dsp:nvSpPr>
      <dsp:spPr>
        <a:xfrm>
          <a:off x="3111793" y="620783"/>
          <a:ext cx="137951" cy="13795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C8009-7FF1-40DB-8F57-E64B6AD714B5}">
      <dsp:nvSpPr>
        <dsp:cNvPr id="0" name=""/>
        <dsp:cNvSpPr/>
      </dsp:nvSpPr>
      <dsp:spPr>
        <a:xfrm>
          <a:off x="3437965"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1971</a:t>
          </a:r>
        </a:p>
      </dsp:txBody>
      <dsp:txXfrm>
        <a:off x="3437965" y="827711"/>
        <a:ext cx="467627" cy="551807"/>
      </dsp:txXfrm>
    </dsp:sp>
    <dsp:sp modelId="{A383EFF2-DDD0-45D7-A648-FF6B10868F3E}">
      <dsp:nvSpPr>
        <dsp:cNvPr id="0" name=""/>
        <dsp:cNvSpPr/>
      </dsp:nvSpPr>
      <dsp:spPr>
        <a:xfrm>
          <a:off x="3632298"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691D1D-DF9E-48ED-B64B-89E268F6613B}">
      <dsp:nvSpPr>
        <dsp:cNvPr id="0" name=""/>
        <dsp:cNvSpPr/>
      </dsp:nvSpPr>
      <dsp:spPr>
        <a:xfrm>
          <a:off x="3928974"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1979</a:t>
          </a:r>
        </a:p>
      </dsp:txBody>
      <dsp:txXfrm>
        <a:off x="3928974" y="0"/>
        <a:ext cx="467627" cy="551807"/>
      </dsp:txXfrm>
    </dsp:sp>
    <dsp:sp modelId="{E6438913-5EB3-4C69-BB17-8F29E01DBAE2}">
      <dsp:nvSpPr>
        <dsp:cNvPr id="0" name=""/>
        <dsp:cNvSpPr/>
      </dsp:nvSpPr>
      <dsp:spPr>
        <a:xfrm>
          <a:off x="4123307"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D5354-83D9-497F-A535-1F6BD6B9A01B}">
      <dsp:nvSpPr>
        <dsp:cNvPr id="0" name=""/>
        <dsp:cNvSpPr/>
      </dsp:nvSpPr>
      <dsp:spPr>
        <a:xfrm>
          <a:off x="4419983"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1981</a:t>
          </a:r>
        </a:p>
      </dsp:txBody>
      <dsp:txXfrm>
        <a:off x="4419983" y="827711"/>
        <a:ext cx="467627" cy="551807"/>
      </dsp:txXfrm>
    </dsp:sp>
    <dsp:sp modelId="{6C88B0D1-DABE-41A8-9B33-D979C9117F56}">
      <dsp:nvSpPr>
        <dsp:cNvPr id="0" name=""/>
        <dsp:cNvSpPr/>
      </dsp:nvSpPr>
      <dsp:spPr>
        <a:xfrm>
          <a:off x="4614316"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8C5AB-C675-4315-9A5D-0D08DF1BA154}">
      <dsp:nvSpPr>
        <dsp:cNvPr id="0" name=""/>
        <dsp:cNvSpPr/>
      </dsp:nvSpPr>
      <dsp:spPr>
        <a:xfrm>
          <a:off x="4910992"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1986</a:t>
          </a:r>
        </a:p>
      </dsp:txBody>
      <dsp:txXfrm>
        <a:off x="4910992" y="0"/>
        <a:ext cx="467627" cy="551807"/>
      </dsp:txXfrm>
    </dsp:sp>
    <dsp:sp modelId="{45E41E6C-48F6-4E7B-AC7E-39F3FE257BB5}">
      <dsp:nvSpPr>
        <dsp:cNvPr id="0" name=""/>
        <dsp:cNvSpPr/>
      </dsp:nvSpPr>
      <dsp:spPr>
        <a:xfrm>
          <a:off x="5105325"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50FC7-468B-45A6-842E-A64ECA663E04}">
      <dsp:nvSpPr>
        <dsp:cNvPr id="0" name=""/>
        <dsp:cNvSpPr/>
      </dsp:nvSpPr>
      <dsp:spPr>
        <a:xfrm>
          <a:off x="5402001"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1991</a:t>
          </a:r>
        </a:p>
      </dsp:txBody>
      <dsp:txXfrm>
        <a:off x="5402001" y="827711"/>
        <a:ext cx="467627" cy="551807"/>
      </dsp:txXfrm>
    </dsp:sp>
    <dsp:sp modelId="{AB565D23-65E2-4C21-9A19-3C56DE3D01E5}">
      <dsp:nvSpPr>
        <dsp:cNvPr id="0" name=""/>
        <dsp:cNvSpPr/>
      </dsp:nvSpPr>
      <dsp:spPr>
        <a:xfrm>
          <a:off x="5596335"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48DC6-7DDC-4A19-8580-216597D6AACD}">
      <dsp:nvSpPr>
        <dsp:cNvPr id="0" name=""/>
        <dsp:cNvSpPr/>
      </dsp:nvSpPr>
      <dsp:spPr>
        <a:xfrm>
          <a:off x="5893010"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1996</a:t>
          </a:r>
        </a:p>
      </dsp:txBody>
      <dsp:txXfrm>
        <a:off x="5893010" y="0"/>
        <a:ext cx="467627" cy="551807"/>
      </dsp:txXfrm>
    </dsp:sp>
    <dsp:sp modelId="{248B921F-F901-4432-8B6E-B61DE076C0D2}">
      <dsp:nvSpPr>
        <dsp:cNvPr id="0" name=""/>
        <dsp:cNvSpPr/>
      </dsp:nvSpPr>
      <dsp:spPr>
        <a:xfrm>
          <a:off x="6087344"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07FC57-3BF8-45C7-8547-51794C806F78}">
      <dsp:nvSpPr>
        <dsp:cNvPr id="0" name=""/>
        <dsp:cNvSpPr/>
      </dsp:nvSpPr>
      <dsp:spPr>
        <a:xfrm>
          <a:off x="6384019"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2002</a:t>
          </a:r>
        </a:p>
      </dsp:txBody>
      <dsp:txXfrm>
        <a:off x="6384019" y="827711"/>
        <a:ext cx="467627" cy="551807"/>
      </dsp:txXfrm>
    </dsp:sp>
    <dsp:sp modelId="{282439F7-1715-4F82-897C-584F00B0B386}">
      <dsp:nvSpPr>
        <dsp:cNvPr id="0" name=""/>
        <dsp:cNvSpPr/>
      </dsp:nvSpPr>
      <dsp:spPr>
        <a:xfrm>
          <a:off x="6548857"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DC3E0-AA87-4630-98F3-552327BE2DEC}">
      <dsp:nvSpPr>
        <dsp:cNvPr id="0" name=""/>
        <dsp:cNvSpPr/>
      </dsp:nvSpPr>
      <dsp:spPr>
        <a:xfrm>
          <a:off x="6875028"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2006</a:t>
          </a:r>
        </a:p>
      </dsp:txBody>
      <dsp:txXfrm>
        <a:off x="6875028" y="0"/>
        <a:ext cx="467627" cy="551807"/>
      </dsp:txXfrm>
    </dsp:sp>
    <dsp:sp modelId="{592C4535-CC6F-4BED-A23E-368C6A62FA16}">
      <dsp:nvSpPr>
        <dsp:cNvPr id="0" name=""/>
        <dsp:cNvSpPr/>
      </dsp:nvSpPr>
      <dsp:spPr>
        <a:xfrm>
          <a:off x="7039866"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E7CA4C-AB8B-4B6E-A784-8EF1D08CF1FA}">
      <dsp:nvSpPr>
        <dsp:cNvPr id="0" name=""/>
        <dsp:cNvSpPr/>
      </dsp:nvSpPr>
      <dsp:spPr>
        <a:xfrm>
          <a:off x="7366038"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2011</a:t>
          </a:r>
        </a:p>
      </dsp:txBody>
      <dsp:txXfrm>
        <a:off x="7366038" y="827711"/>
        <a:ext cx="467627" cy="551807"/>
      </dsp:txXfrm>
    </dsp:sp>
    <dsp:sp modelId="{158028EF-8E9D-4182-A047-382D292C0886}">
      <dsp:nvSpPr>
        <dsp:cNvPr id="0" name=""/>
        <dsp:cNvSpPr/>
      </dsp:nvSpPr>
      <dsp:spPr>
        <a:xfrm>
          <a:off x="7530876" y="620783"/>
          <a:ext cx="137951" cy="13795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CE219F-64AC-4DD8-B0C4-7E2770E8093E}">
      <dsp:nvSpPr>
        <dsp:cNvPr id="0" name=""/>
        <dsp:cNvSpPr/>
      </dsp:nvSpPr>
      <dsp:spPr>
        <a:xfrm>
          <a:off x="7857047"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2016</a:t>
          </a:r>
        </a:p>
      </dsp:txBody>
      <dsp:txXfrm>
        <a:off x="7857047" y="0"/>
        <a:ext cx="467627" cy="551807"/>
      </dsp:txXfrm>
    </dsp:sp>
    <dsp:sp modelId="{B15B0B42-7D1D-48E0-AF4E-EC632DACBB91}">
      <dsp:nvSpPr>
        <dsp:cNvPr id="0" name=""/>
        <dsp:cNvSpPr/>
      </dsp:nvSpPr>
      <dsp:spPr>
        <a:xfrm>
          <a:off x="8021885" y="620783"/>
          <a:ext cx="137951" cy="13795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756B15-6470-481C-A1D5-F923E28C36C9}">
      <dsp:nvSpPr>
        <dsp:cNvPr id="0" name=""/>
        <dsp:cNvSpPr/>
      </dsp:nvSpPr>
      <dsp:spPr>
        <a:xfrm>
          <a:off x="8348056"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2022</a:t>
          </a:r>
        </a:p>
      </dsp:txBody>
      <dsp:txXfrm>
        <a:off x="8348056" y="827711"/>
        <a:ext cx="467627" cy="551807"/>
      </dsp:txXfrm>
    </dsp:sp>
    <dsp:sp modelId="{2D71082C-84C7-419F-9003-E98AC88CA4B7}">
      <dsp:nvSpPr>
        <dsp:cNvPr id="0" name=""/>
        <dsp:cNvSpPr/>
      </dsp:nvSpPr>
      <dsp:spPr>
        <a:xfrm>
          <a:off x="8512894" y="620783"/>
          <a:ext cx="137951" cy="13795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9AAA0-89A6-44BB-B7F0-FCD73064BB1A}">
      <dsp:nvSpPr>
        <dsp:cNvPr id="0" name=""/>
        <dsp:cNvSpPr/>
      </dsp:nvSpPr>
      <dsp:spPr>
        <a:xfrm>
          <a:off x="0" y="391292"/>
          <a:ext cx="9796206" cy="55180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1871A-B4BB-4FF5-AA7F-452DE18B25A2}">
      <dsp:nvSpPr>
        <dsp:cNvPr id="0" name=""/>
        <dsp:cNvSpPr/>
      </dsp:nvSpPr>
      <dsp:spPr>
        <a:xfrm>
          <a:off x="901"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1926</a:t>
          </a:r>
        </a:p>
      </dsp:txBody>
      <dsp:txXfrm>
        <a:off x="901" y="0"/>
        <a:ext cx="467627" cy="551807"/>
      </dsp:txXfrm>
    </dsp:sp>
    <dsp:sp modelId="{8ED1199E-5AEC-4151-B8A8-4CC6D12FF965}">
      <dsp:nvSpPr>
        <dsp:cNvPr id="0" name=""/>
        <dsp:cNvSpPr/>
      </dsp:nvSpPr>
      <dsp:spPr>
        <a:xfrm>
          <a:off x="165739"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D203A-C3F4-494C-8887-C632EC72F505}">
      <dsp:nvSpPr>
        <dsp:cNvPr id="0" name=""/>
        <dsp:cNvSpPr/>
      </dsp:nvSpPr>
      <dsp:spPr>
        <a:xfrm>
          <a:off x="491910"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1936</a:t>
          </a:r>
        </a:p>
      </dsp:txBody>
      <dsp:txXfrm>
        <a:off x="491910" y="827711"/>
        <a:ext cx="467627" cy="551807"/>
      </dsp:txXfrm>
    </dsp:sp>
    <dsp:sp modelId="{05D8D2A1-6973-4883-AFCB-F681E33ED4AF}">
      <dsp:nvSpPr>
        <dsp:cNvPr id="0" name=""/>
        <dsp:cNvSpPr/>
      </dsp:nvSpPr>
      <dsp:spPr>
        <a:xfrm>
          <a:off x="656748"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9C101-E4F4-4DCF-B4CB-97FB8060004D}">
      <dsp:nvSpPr>
        <dsp:cNvPr id="0" name=""/>
        <dsp:cNvSpPr/>
      </dsp:nvSpPr>
      <dsp:spPr>
        <a:xfrm>
          <a:off x="982919"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1946</a:t>
          </a:r>
        </a:p>
      </dsp:txBody>
      <dsp:txXfrm>
        <a:off x="982919" y="0"/>
        <a:ext cx="467627" cy="551807"/>
      </dsp:txXfrm>
    </dsp:sp>
    <dsp:sp modelId="{45FD91DC-5886-4588-866E-B41D8B9DC6DC}">
      <dsp:nvSpPr>
        <dsp:cNvPr id="0" name=""/>
        <dsp:cNvSpPr/>
      </dsp:nvSpPr>
      <dsp:spPr>
        <a:xfrm>
          <a:off x="1147757"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FF0BA-586C-431B-9675-E8C2FF23549C}">
      <dsp:nvSpPr>
        <dsp:cNvPr id="0" name=""/>
        <dsp:cNvSpPr/>
      </dsp:nvSpPr>
      <dsp:spPr>
        <a:xfrm>
          <a:off x="1473928"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1951</a:t>
          </a:r>
        </a:p>
      </dsp:txBody>
      <dsp:txXfrm>
        <a:off x="1473928" y="827711"/>
        <a:ext cx="467627" cy="551807"/>
      </dsp:txXfrm>
    </dsp:sp>
    <dsp:sp modelId="{CF1B5343-2862-4CDC-8334-8FDC495A6249}">
      <dsp:nvSpPr>
        <dsp:cNvPr id="0" name=""/>
        <dsp:cNvSpPr/>
      </dsp:nvSpPr>
      <dsp:spPr>
        <a:xfrm>
          <a:off x="1638766" y="620783"/>
          <a:ext cx="137951" cy="13795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30B99-4AC0-40D5-9B5E-07376DB0BE29}">
      <dsp:nvSpPr>
        <dsp:cNvPr id="0" name=""/>
        <dsp:cNvSpPr/>
      </dsp:nvSpPr>
      <dsp:spPr>
        <a:xfrm>
          <a:off x="1964937"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1956</a:t>
          </a:r>
        </a:p>
      </dsp:txBody>
      <dsp:txXfrm>
        <a:off x="1964937" y="0"/>
        <a:ext cx="467627" cy="551807"/>
      </dsp:txXfrm>
    </dsp:sp>
    <dsp:sp modelId="{937D3819-B6FB-44DD-B21D-3D5F1ACAFDB4}">
      <dsp:nvSpPr>
        <dsp:cNvPr id="0" name=""/>
        <dsp:cNvSpPr/>
      </dsp:nvSpPr>
      <dsp:spPr>
        <a:xfrm>
          <a:off x="2129775" y="620783"/>
          <a:ext cx="137951" cy="13795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90C82-207D-4F7F-90AA-4F69C83AF54D}">
      <dsp:nvSpPr>
        <dsp:cNvPr id="0" name=""/>
        <dsp:cNvSpPr/>
      </dsp:nvSpPr>
      <dsp:spPr>
        <a:xfrm>
          <a:off x="2455946"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1961</a:t>
          </a:r>
        </a:p>
      </dsp:txBody>
      <dsp:txXfrm>
        <a:off x="2455946" y="827711"/>
        <a:ext cx="467627" cy="551807"/>
      </dsp:txXfrm>
    </dsp:sp>
    <dsp:sp modelId="{3868730B-7B50-4911-B451-3865848A2068}">
      <dsp:nvSpPr>
        <dsp:cNvPr id="0" name=""/>
        <dsp:cNvSpPr/>
      </dsp:nvSpPr>
      <dsp:spPr>
        <a:xfrm>
          <a:off x="2620784" y="620783"/>
          <a:ext cx="137951" cy="13795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D6212-ECF8-4630-98AC-CC6D71C2066A}">
      <dsp:nvSpPr>
        <dsp:cNvPr id="0" name=""/>
        <dsp:cNvSpPr/>
      </dsp:nvSpPr>
      <dsp:spPr>
        <a:xfrm>
          <a:off x="2946956"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1966</a:t>
          </a:r>
        </a:p>
      </dsp:txBody>
      <dsp:txXfrm>
        <a:off x="2946956" y="0"/>
        <a:ext cx="467627" cy="551807"/>
      </dsp:txXfrm>
    </dsp:sp>
    <dsp:sp modelId="{ADBE88B5-2512-4591-A06A-D1434CAB19B4}">
      <dsp:nvSpPr>
        <dsp:cNvPr id="0" name=""/>
        <dsp:cNvSpPr/>
      </dsp:nvSpPr>
      <dsp:spPr>
        <a:xfrm>
          <a:off x="3111793" y="620783"/>
          <a:ext cx="137951" cy="13795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C8009-7FF1-40DB-8F57-E64B6AD714B5}">
      <dsp:nvSpPr>
        <dsp:cNvPr id="0" name=""/>
        <dsp:cNvSpPr/>
      </dsp:nvSpPr>
      <dsp:spPr>
        <a:xfrm>
          <a:off x="3437965"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1971</a:t>
          </a:r>
        </a:p>
      </dsp:txBody>
      <dsp:txXfrm>
        <a:off x="3437965" y="827711"/>
        <a:ext cx="467627" cy="551807"/>
      </dsp:txXfrm>
    </dsp:sp>
    <dsp:sp modelId="{A383EFF2-DDD0-45D7-A648-FF6B10868F3E}">
      <dsp:nvSpPr>
        <dsp:cNvPr id="0" name=""/>
        <dsp:cNvSpPr/>
      </dsp:nvSpPr>
      <dsp:spPr>
        <a:xfrm>
          <a:off x="3632298"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691D1D-DF9E-48ED-B64B-89E268F6613B}">
      <dsp:nvSpPr>
        <dsp:cNvPr id="0" name=""/>
        <dsp:cNvSpPr/>
      </dsp:nvSpPr>
      <dsp:spPr>
        <a:xfrm>
          <a:off x="3928974"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1979</a:t>
          </a:r>
        </a:p>
      </dsp:txBody>
      <dsp:txXfrm>
        <a:off x="3928974" y="0"/>
        <a:ext cx="467627" cy="551807"/>
      </dsp:txXfrm>
    </dsp:sp>
    <dsp:sp modelId="{E6438913-5EB3-4C69-BB17-8F29E01DBAE2}">
      <dsp:nvSpPr>
        <dsp:cNvPr id="0" name=""/>
        <dsp:cNvSpPr/>
      </dsp:nvSpPr>
      <dsp:spPr>
        <a:xfrm>
          <a:off x="4123307"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D5354-83D9-497F-A535-1F6BD6B9A01B}">
      <dsp:nvSpPr>
        <dsp:cNvPr id="0" name=""/>
        <dsp:cNvSpPr/>
      </dsp:nvSpPr>
      <dsp:spPr>
        <a:xfrm>
          <a:off x="4419983"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1981</a:t>
          </a:r>
        </a:p>
      </dsp:txBody>
      <dsp:txXfrm>
        <a:off x="4419983" y="827711"/>
        <a:ext cx="467627" cy="551807"/>
      </dsp:txXfrm>
    </dsp:sp>
    <dsp:sp modelId="{6C88B0D1-DABE-41A8-9B33-D979C9117F56}">
      <dsp:nvSpPr>
        <dsp:cNvPr id="0" name=""/>
        <dsp:cNvSpPr/>
      </dsp:nvSpPr>
      <dsp:spPr>
        <a:xfrm>
          <a:off x="4614316"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8C5AB-C675-4315-9A5D-0D08DF1BA154}">
      <dsp:nvSpPr>
        <dsp:cNvPr id="0" name=""/>
        <dsp:cNvSpPr/>
      </dsp:nvSpPr>
      <dsp:spPr>
        <a:xfrm>
          <a:off x="4910992"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1986</a:t>
          </a:r>
        </a:p>
      </dsp:txBody>
      <dsp:txXfrm>
        <a:off x="4910992" y="0"/>
        <a:ext cx="467627" cy="551807"/>
      </dsp:txXfrm>
    </dsp:sp>
    <dsp:sp modelId="{45E41E6C-48F6-4E7B-AC7E-39F3FE257BB5}">
      <dsp:nvSpPr>
        <dsp:cNvPr id="0" name=""/>
        <dsp:cNvSpPr/>
      </dsp:nvSpPr>
      <dsp:spPr>
        <a:xfrm>
          <a:off x="5105325"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50FC7-468B-45A6-842E-A64ECA663E04}">
      <dsp:nvSpPr>
        <dsp:cNvPr id="0" name=""/>
        <dsp:cNvSpPr/>
      </dsp:nvSpPr>
      <dsp:spPr>
        <a:xfrm>
          <a:off x="5402001"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1991</a:t>
          </a:r>
        </a:p>
      </dsp:txBody>
      <dsp:txXfrm>
        <a:off x="5402001" y="827711"/>
        <a:ext cx="467627" cy="551807"/>
      </dsp:txXfrm>
    </dsp:sp>
    <dsp:sp modelId="{AB565D23-65E2-4C21-9A19-3C56DE3D01E5}">
      <dsp:nvSpPr>
        <dsp:cNvPr id="0" name=""/>
        <dsp:cNvSpPr/>
      </dsp:nvSpPr>
      <dsp:spPr>
        <a:xfrm>
          <a:off x="5596335"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48DC6-7DDC-4A19-8580-216597D6AACD}">
      <dsp:nvSpPr>
        <dsp:cNvPr id="0" name=""/>
        <dsp:cNvSpPr/>
      </dsp:nvSpPr>
      <dsp:spPr>
        <a:xfrm>
          <a:off x="5893010"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1996</a:t>
          </a:r>
        </a:p>
      </dsp:txBody>
      <dsp:txXfrm>
        <a:off x="5893010" y="0"/>
        <a:ext cx="467627" cy="551807"/>
      </dsp:txXfrm>
    </dsp:sp>
    <dsp:sp modelId="{248B921F-F901-4432-8B6E-B61DE076C0D2}">
      <dsp:nvSpPr>
        <dsp:cNvPr id="0" name=""/>
        <dsp:cNvSpPr/>
      </dsp:nvSpPr>
      <dsp:spPr>
        <a:xfrm>
          <a:off x="6087344"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07FC57-3BF8-45C7-8547-51794C806F78}">
      <dsp:nvSpPr>
        <dsp:cNvPr id="0" name=""/>
        <dsp:cNvSpPr/>
      </dsp:nvSpPr>
      <dsp:spPr>
        <a:xfrm>
          <a:off x="6384019"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2002</a:t>
          </a:r>
        </a:p>
      </dsp:txBody>
      <dsp:txXfrm>
        <a:off x="6384019" y="827711"/>
        <a:ext cx="467627" cy="551807"/>
      </dsp:txXfrm>
    </dsp:sp>
    <dsp:sp modelId="{282439F7-1715-4F82-897C-584F00B0B386}">
      <dsp:nvSpPr>
        <dsp:cNvPr id="0" name=""/>
        <dsp:cNvSpPr/>
      </dsp:nvSpPr>
      <dsp:spPr>
        <a:xfrm>
          <a:off x="6548857"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DC3E0-AA87-4630-98F3-552327BE2DEC}">
      <dsp:nvSpPr>
        <dsp:cNvPr id="0" name=""/>
        <dsp:cNvSpPr/>
      </dsp:nvSpPr>
      <dsp:spPr>
        <a:xfrm>
          <a:off x="6875028"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2006</a:t>
          </a:r>
        </a:p>
      </dsp:txBody>
      <dsp:txXfrm>
        <a:off x="6875028" y="0"/>
        <a:ext cx="467627" cy="551807"/>
      </dsp:txXfrm>
    </dsp:sp>
    <dsp:sp modelId="{592C4535-CC6F-4BED-A23E-368C6A62FA16}">
      <dsp:nvSpPr>
        <dsp:cNvPr id="0" name=""/>
        <dsp:cNvSpPr/>
      </dsp:nvSpPr>
      <dsp:spPr>
        <a:xfrm>
          <a:off x="7039866" y="620783"/>
          <a:ext cx="137951" cy="13795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E7CA4C-AB8B-4B6E-A784-8EF1D08CF1FA}">
      <dsp:nvSpPr>
        <dsp:cNvPr id="0" name=""/>
        <dsp:cNvSpPr/>
      </dsp:nvSpPr>
      <dsp:spPr>
        <a:xfrm>
          <a:off x="7366038"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2011</a:t>
          </a:r>
        </a:p>
      </dsp:txBody>
      <dsp:txXfrm>
        <a:off x="7366038" y="827711"/>
        <a:ext cx="467627" cy="551807"/>
      </dsp:txXfrm>
    </dsp:sp>
    <dsp:sp modelId="{158028EF-8E9D-4182-A047-382D292C0886}">
      <dsp:nvSpPr>
        <dsp:cNvPr id="0" name=""/>
        <dsp:cNvSpPr/>
      </dsp:nvSpPr>
      <dsp:spPr>
        <a:xfrm>
          <a:off x="7530876" y="620783"/>
          <a:ext cx="137951" cy="13795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CE219F-64AC-4DD8-B0C4-7E2770E8093E}">
      <dsp:nvSpPr>
        <dsp:cNvPr id="0" name=""/>
        <dsp:cNvSpPr/>
      </dsp:nvSpPr>
      <dsp:spPr>
        <a:xfrm>
          <a:off x="7857047" y="0"/>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2016</a:t>
          </a:r>
        </a:p>
      </dsp:txBody>
      <dsp:txXfrm>
        <a:off x="7857047" y="0"/>
        <a:ext cx="467627" cy="551807"/>
      </dsp:txXfrm>
    </dsp:sp>
    <dsp:sp modelId="{B15B0B42-7D1D-48E0-AF4E-EC632DACBB91}">
      <dsp:nvSpPr>
        <dsp:cNvPr id="0" name=""/>
        <dsp:cNvSpPr/>
      </dsp:nvSpPr>
      <dsp:spPr>
        <a:xfrm>
          <a:off x="8021885" y="620783"/>
          <a:ext cx="137951" cy="13795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756B15-6470-481C-A1D5-F923E28C36C9}">
      <dsp:nvSpPr>
        <dsp:cNvPr id="0" name=""/>
        <dsp:cNvSpPr/>
      </dsp:nvSpPr>
      <dsp:spPr>
        <a:xfrm>
          <a:off x="8348056" y="827711"/>
          <a:ext cx="467627" cy="55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IE" sz="1100" kern="1200">
              <a:solidFill>
                <a:schemeClr val="accent4"/>
              </a:solidFill>
            </a:rPr>
            <a:t>2022</a:t>
          </a:r>
        </a:p>
      </dsp:txBody>
      <dsp:txXfrm>
        <a:off x="8348056" y="827711"/>
        <a:ext cx="467627" cy="551807"/>
      </dsp:txXfrm>
    </dsp:sp>
    <dsp:sp modelId="{2D71082C-84C7-419F-9003-E98AC88CA4B7}">
      <dsp:nvSpPr>
        <dsp:cNvPr id="0" name=""/>
        <dsp:cNvSpPr/>
      </dsp:nvSpPr>
      <dsp:spPr>
        <a:xfrm>
          <a:off x="8512894" y="620783"/>
          <a:ext cx="137951" cy="13795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57CE2-A4C2-4F1A-A369-84D4B9667125}" type="datetimeFigureOut">
              <a:rPr lang="en-IE" smtClean="0"/>
              <a:t>20/06/2023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FE5067-0ED4-438A-B821-09D5DCCECD73}" type="slidenum">
              <a:rPr lang="en-IE" smtClean="0"/>
              <a:t>‹#›</a:t>
            </a:fld>
            <a:endParaRPr lang="en-IE"/>
          </a:p>
        </p:txBody>
      </p:sp>
    </p:spTree>
    <p:extLst>
      <p:ext uri="{BB962C8B-B14F-4D97-AF65-F5344CB8AC3E}">
        <p14:creationId xmlns:p14="http://schemas.microsoft.com/office/powerpoint/2010/main" val="126915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Ad-hoc Phase: In this initial phase, the definition of urban areas is characterized by a haphazard and arbitrary approach. There is no clear framework or set criteria for classifying areas as urban or rural. Decisions are made on an individual basis or based on local customs and traditions. The lack of a standardized definition leads to inconsistencies and variations in how urban areas are identified and delineated.</a:t>
            </a:r>
          </a:p>
          <a:p>
            <a:pPr rtl="0"/>
            <a:r>
              <a:rPr lang="en-US"/>
              <a:t> </a:t>
            </a:r>
          </a:p>
          <a:p>
            <a:pPr rtl="0"/>
            <a:r>
              <a:rPr lang="en-US"/>
              <a:t>Semi-structured Phase: As the need for more consistent and reliable urban definitions becomes apparent, the semi-structured phase emerges. During this phase, some basic criteria or guidelines are established to define urban areas. These criteria may include population size, density, infrastructure development, and economic activities. While there is some level of structure, the criteria are often open to interpretation, and there may still be regional or local variations in their application.</a:t>
            </a:r>
          </a:p>
          <a:p>
            <a:pPr rtl="0"/>
            <a:r>
              <a:rPr lang="en-US"/>
              <a:t> </a:t>
            </a:r>
          </a:p>
          <a:p>
            <a:pPr rtl="0"/>
            <a:r>
              <a:rPr lang="en-US"/>
              <a:t>Structured Phase: In the structured phase, a more systematic and standardized approach to defining urban areas is implemented. Clear and specific criteria are established, and a formal methodology is developed to assess whether an area qualifies as urban or rural. This phase aims to bring uniformity and consistency to the classification of urban areas across different regions or jurisdictions. The structured definition provides a foundation for urban planning, policy-making, and statistical analysis.</a:t>
            </a:r>
          </a:p>
          <a:p>
            <a:pPr rtl="0"/>
            <a:r>
              <a:rPr lang="en-US"/>
              <a:t> </a:t>
            </a:r>
          </a:p>
          <a:p>
            <a:pPr rtl="0"/>
            <a:r>
              <a:rPr lang="en-US"/>
              <a:t>Evolving Phase: In this phase, the structured definition of urban areas is being contested or questioned. Various factors, such as changing demographics, evolving urban dynamics, and new understandings of urbanization, challenge the existing definition. Different stakeholders may have divergent perspectives on what constitutes an urban area, leading to debates and discussions about the relevance and adequacy of the current definition. This phase reflects a period of reevaluation and potential revision of the structured definition in response to emerging complexities and evolving urban realities.</a:t>
            </a:r>
          </a:p>
          <a:p>
            <a:pPr rtl="0"/>
            <a:r>
              <a:rPr lang="en-US"/>
              <a:t> </a:t>
            </a:r>
          </a:p>
          <a:p>
            <a:pPr rtl="0"/>
            <a:r>
              <a:rPr lang="en-US"/>
              <a:t>Refined Phase: Following the Evolving Phase, the definition of urban areas enters the Refined Phase. In this phase, stakeholder feedback and input are taken on board. Experts, policymakers, urban planners, and community members contribute their insights and perspectives to refine the definition. The aim is to incorporate a broader consensus and a more comprehensive understanding of the diverse needs and viewpoints of different stakeholders. This phase signifies an iterative process of refining and adjusting the definition to make it more inclusive, accurate, and reflective of the evolving urban landscape.</a:t>
            </a:r>
          </a:p>
          <a:p>
            <a:pPr rtl="0"/>
            <a:r>
              <a:rPr lang="en-US"/>
              <a:t> </a:t>
            </a:r>
          </a:p>
          <a:p>
            <a:pPr rtl="0"/>
            <a:r>
              <a:rPr lang="en-US"/>
              <a:t>These four phases illustrate the progression from an ad-hoc approach to a structured definition, followed by a phase of challenge and reconsideration, leading to an iterative refinement process based on stakeholder feedback.</a:t>
            </a:r>
          </a:p>
        </p:txBody>
      </p:sp>
      <p:sp>
        <p:nvSpPr>
          <p:cNvPr id="4" name="Slide Number Placeholder 3"/>
          <p:cNvSpPr>
            <a:spLocks noGrp="1"/>
          </p:cNvSpPr>
          <p:nvPr>
            <p:ph type="sldNum" sz="quarter" idx="5"/>
          </p:nvPr>
        </p:nvSpPr>
        <p:spPr/>
        <p:txBody>
          <a:bodyPr/>
          <a:lstStyle/>
          <a:p>
            <a:fld id="{42FE5067-0ED4-438A-B821-09D5DCCECD73}" type="slidenum">
              <a:rPr lang="en-IE" smtClean="0"/>
              <a:t>26</a:t>
            </a:fld>
            <a:endParaRPr lang="en-IE"/>
          </a:p>
        </p:txBody>
      </p:sp>
    </p:spTree>
    <p:extLst>
      <p:ext uri="{BB962C8B-B14F-4D97-AF65-F5344CB8AC3E}">
        <p14:creationId xmlns:p14="http://schemas.microsoft.com/office/powerpoint/2010/main" val="3889307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30429"/>
            <a:ext cx="5376597" cy="2834743"/>
          </a:xfrm>
        </p:spPr>
        <p:txBody>
          <a:bodyPr tIns="0" bIns="0" anchor="t" anchorCtr="0">
            <a:normAutofit/>
          </a:bodyPr>
          <a:lstStyle>
            <a:lvl1pPr>
              <a:lnSpc>
                <a:spcPts val="6133"/>
              </a:lnSpc>
              <a:defRPr sz="5867" b="0" i="0" baseline="0">
                <a:solidFill>
                  <a:schemeClr val="tx1"/>
                </a:solidFill>
                <a:latin typeface="Roboto Slab" pitchFamily="2" charset="0"/>
                <a:ea typeface="Roboto Slab" pitchFamily="2" charset="0"/>
                <a:cs typeface="Roboto Slab" pitchFamily="2" charset="0"/>
              </a:defRPr>
            </a:lvl1pPr>
          </a:lstStyle>
          <a:p>
            <a:r>
              <a:rPr lang="en-US"/>
              <a:t>Click to edit Master title style</a:t>
            </a:r>
            <a:endParaRPr lang="en-IE"/>
          </a:p>
        </p:txBody>
      </p:sp>
      <p:sp>
        <p:nvSpPr>
          <p:cNvPr id="3" name="Subtitle 2"/>
          <p:cNvSpPr>
            <a:spLocks noGrp="1"/>
          </p:cNvSpPr>
          <p:nvPr>
            <p:ph type="subTitle" idx="1" hasCustomPrompt="1"/>
          </p:nvPr>
        </p:nvSpPr>
        <p:spPr>
          <a:xfrm>
            <a:off x="719403" y="5061181"/>
            <a:ext cx="5376597" cy="1464568"/>
          </a:xfrm>
        </p:spPr>
        <p:txBody>
          <a:bodyPr>
            <a:normAutofit/>
          </a:bodyPr>
          <a:lstStyle>
            <a:lvl1pPr marL="0" indent="0" algn="l">
              <a:lnSpc>
                <a:spcPts val="2933"/>
              </a:lnSpc>
              <a:buNone/>
              <a:defRPr sz="2667" b="1" i="0" baseline="0">
                <a:solidFill>
                  <a:schemeClr val="accent1"/>
                </a:solidFill>
                <a:latin typeface="Roboto Slab" pitchFamily="2" charset="0"/>
                <a:ea typeface="Roboto Slab" pitchFamily="2" charset="0"/>
                <a:cs typeface="Roboto Slab"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Presentation Sub Title</a:t>
            </a:r>
          </a:p>
          <a:p>
            <a:r>
              <a:rPr lang="en-US"/>
              <a:t>The quick brown fox</a:t>
            </a:r>
            <a:endParaRPr lang="en-IE"/>
          </a:p>
        </p:txBody>
      </p:sp>
    </p:spTree>
    <p:extLst>
      <p:ext uri="{BB962C8B-B14F-4D97-AF65-F5344CB8AC3E}">
        <p14:creationId xmlns:p14="http://schemas.microsoft.com/office/powerpoint/2010/main" val="388383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Slide Without Foo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bg2"/>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103089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664000"/>
          </a:xfrm>
        </p:spPr>
        <p:txBody>
          <a:bodyPr/>
          <a:lstStyle/>
          <a:p>
            <a:r>
              <a:rPr lang="en-US"/>
              <a:t>Click icon to add picture</a:t>
            </a:r>
          </a:p>
        </p:txBody>
      </p:sp>
      <p:sp>
        <p:nvSpPr>
          <p:cNvPr id="4"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2109452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Image With No Foo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733256"/>
          </a:xfrm>
        </p:spPr>
        <p:txBody>
          <a:bodyPr/>
          <a:lstStyle/>
          <a:p>
            <a:r>
              <a:rPr lang="en-US"/>
              <a:t>Click icon to add picture</a:t>
            </a:r>
          </a:p>
        </p:txBody>
      </p:sp>
      <p:sp>
        <p:nvSpPr>
          <p:cNvPr id="4"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bg2"/>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965260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3779208" cy="1162051"/>
          </a:xfrm>
        </p:spPr>
        <p:txBody>
          <a:bodyPr anchor="t" anchorCtr="0"/>
          <a:lstStyle>
            <a:lvl1pPr algn="l">
              <a:defRPr sz="2667" b="1">
                <a:solidFill>
                  <a:schemeClr val="accent5"/>
                </a:solidFill>
                <a:latin typeface="Cambria" panose="02040503050406030204" pitchFamily="18" charset="0"/>
              </a:defRPr>
            </a:lvl1pPr>
          </a:lstStyle>
          <a:p>
            <a:r>
              <a:rPr lang="en-US"/>
              <a:t>Click to edit Master title style</a:t>
            </a:r>
            <a:endParaRPr lang="en-IE"/>
          </a:p>
        </p:txBody>
      </p:sp>
      <p:sp>
        <p:nvSpPr>
          <p:cNvPr id="3" name="Content Placeholder 2"/>
          <p:cNvSpPr>
            <a:spLocks noGrp="1"/>
          </p:cNvSpPr>
          <p:nvPr>
            <p:ph idx="1"/>
          </p:nvPr>
        </p:nvSpPr>
        <p:spPr>
          <a:xfrm>
            <a:off x="4766733" y="273055"/>
            <a:ext cx="6815667" cy="5172171"/>
          </a:xfrm>
        </p:spPr>
        <p:txBody>
          <a:bodyPr/>
          <a:lstStyle>
            <a:lvl1pPr marL="0" indent="0" algn="l">
              <a:buNone/>
              <a:defRPr sz="4267" b="1">
                <a:solidFill>
                  <a:srgbClr val="45C1C0"/>
                </a:solidFill>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23392" y="1422703"/>
            <a:ext cx="3779208" cy="40101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248956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92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mpty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46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30429"/>
            <a:ext cx="5376597" cy="4466924"/>
          </a:xfrm>
        </p:spPr>
        <p:txBody>
          <a:bodyPr tIns="0" bIns="0" anchor="t" anchorCtr="0">
            <a:normAutofit/>
          </a:bodyPr>
          <a:lstStyle>
            <a:lvl1pPr>
              <a:defRPr sz="4267" b="1">
                <a:solidFill>
                  <a:schemeClr val="tx1"/>
                </a:solidFill>
                <a:latin typeface="Roboto Slab" pitchFamily="2" charset="0"/>
                <a:ea typeface="Roboto Slab" pitchFamily="2" charset="0"/>
              </a:defRPr>
            </a:lvl1pPr>
          </a:lstStyle>
          <a:p>
            <a:r>
              <a:rPr lang="en-US"/>
              <a:t>Click to edit Master title style</a:t>
            </a:r>
            <a:endParaRPr lang="en-IE"/>
          </a:p>
        </p:txBody>
      </p:sp>
    </p:spTree>
    <p:extLst>
      <p:ext uri="{BB962C8B-B14F-4D97-AF65-F5344CB8AC3E}">
        <p14:creationId xmlns:p14="http://schemas.microsoft.com/office/powerpoint/2010/main" val="314836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30429"/>
            <a:ext cx="5376597" cy="4466924"/>
          </a:xfrm>
        </p:spPr>
        <p:txBody>
          <a:bodyPr tIns="0" bIns="0" anchor="t" anchorCtr="0">
            <a:normAutofit/>
          </a:bodyPr>
          <a:lstStyle>
            <a:lvl1pPr>
              <a:defRPr sz="4267" b="1">
                <a:solidFill>
                  <a:schemeClr val="tx1"/>
                </a:solidFill>
                <a:latin typeface="Roboto Slab" pitchFamily="2" charset="0"/>
                <a:ea typeface="Roboto Slab" pitchFamily="2" charset="0"/>
              </a:defRPr>
            </a:lvl1pPr>
          </a:lstStyle>
          <a:p>
            <a:r>
              <a:rPr lang="en-US"/>
              <a:t>Click to edit Master title style</a:t>
            </a:r>
            <a:endParaRPr lang="en-IE"/>
          </a:p>
        </p:txBody>
      </p:sp>
    </p:spTree>
    <p:extLst>
      <p:ext uri="{BB962C8B-B14F-4D97-AF65-F5344CB8AC3E}">
        <p14:creationId xmlns:p14="http://schemas.microsoft.com/office/powerpoint/2010/main" val="342394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Divid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85513"/>
            <a:ext cx="5376597" cy="4466924"/>
          </a:xfrm>
        </p:spPr>
        <p:txBody>
          <a:bodyPr tIns="0" bIns="0" anchor="t" anchorCtr="0">
            <a:normAutofit/>
          </a:bodyPr>
          <a:lstStyle>
            <a:lvl1pPr>
              <a:defRPr sz="4267" b="1">
                <a:solidFill>
                  <a:schemeClr val="tx1"/>
                </a:solidFill>
                <a:latin typeface="Roboto Slab" pitchFamily="2" charset="0"/>
                <a:ea typeface="Roboto Slab" pitchFamily="2" charset="0"/>
              </a:defRPr>
            </a:lvl1pPr>
          </a:lstStyle>
          <a:p>
            <a:r>
              <a:rPr lang="en-US"/>
              <a:t>Click to edit Master title style</a:t>
            </a:r>
            <a:endParaRPr lang="en-IE"/>
          </a:p>
        </p:txBody>
      </p:sp>
    </p:spTree>
    <p:extLst>
      <p:ext uri="{BB962C8B-B14F-4D97-AF65-F5344CB8AC3E}">
        <p14:creationId xmlns:p14="http://schemas.microsoft.com/office/powerpoint/2010/main" val="70057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Roboto Slab" pitchFamily="2" charset="0"/>
                <a:ea typeface="Roboto Slab" pitchFamily="2" charset="0"/>
              </a:defRPr>
            </a:lvl1pPr>
          </a:lstStyle>
          <a:p>
            <a:r>
              <a:rPr lang="en-US"/>
              <a:t>Click to edit Master title style</a:t>
            </a:r>
            <a:endParaRPr lang="en-IE"/>
          </a:p>
        </p:txBody>
      </p:sp>
      <p:sp>
        <p:nvSpPr>
          <p:cNvPr id="3" name="Content Placeholder 2"/>
          <p:cNvSpPr>
            <a:spLocks noGrp="1"/>
          </p:cNvSpPr>
          <p:nvPr>
            <p:ph idx="1"/>
          </p:nvPr>
        </p:nvSpPr>
        <p:spPr/>
        <p:txBody>
          <a:bodyPr/>
          <a:lstStyle>
            <a:lvl1pPr>
              <a:defRPr>
                <a:latin typeface="Roboto Slab" pitchFamily="2" charset="0"/>
                <a:ea typeface="Roboto Slab" pitchFamily="2" charset="0"/>
              </a:defRPr>
            </a:lvl1pPr>
            <a:lvl2pPr>
              <a:defRPr>
                <a:latin typeface="Roboto Slab" pitchFamily="2" charset="0"/>
                <a:ea typeface="Roboto Slab" pitchFamily="2" charset="0"/>
              </a:defRPr>
            </a:lvl2pPr>
            <a:lvl3pPr>
              <a:defRPr>
                <a:latin typeface="Roboto Slab" pitchFamily="2" charset="0"/>
                <a:ea typeface="Roboto Slab" pitchFamily="2" charset="0"/>
              </a:defRPr>
            </a:lvl3pPr>
            <a:lvl4pPr>
              <a:defRPr>
                <a:latin typeface="Roboto Slab" pitchFamily="2" charset="0"/>
                <a:ea typeface="Roboto Slab" pitchFamily="2" charset="0"/>
              </a:defRPr>
            </a:lvl4pPr>
            <a:lvl5pPr>
              <a:defRPr>
                <a:latin typeface="Roboto Slab" pitchFamily="2" charset="0"/>
                <a:ea typeface="Roboto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33445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5C1C0"/>
                </a:solidFill>
              </a:defRPr>
            </a:lvl1pPr>
          </a:lstStyle>
          <a:p>
            <a:r>
              <a:rPr lang="en-US"/>
              <a:t>Click to edit Master title style</a:t>
            </a:r>
            <a:endParaRPr lang="en-IE"/>
          </a:p>
        </p:txBody>
      </p:sp>
      <p:sp>
        <p:nvSpPr>
          <p:cNvPr id="3" name="Content Placeholder 2"/>
          <p:cNvSpPr>
            <a:spLocks noGrp="1"/>
          </p:cNvSpPr>
          <p:nvPr>
            <p:ph sz="half" idx="1"/>
          </p:nvPr>
        </p:nvSpPr>
        <p:spPr>
          <a:xfrm>
            <a:off x="609600" y="1508788"/>
            <a:ext cx="5384800" cy="384042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508788"/>
            <a:ext cx="5384800" cy="384042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259525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5C1C0"/>
                </a:solidFill>
              </a:defRPr>
            </a:lvl1pPr>
          </a:lstStyle>
          <a:p>
            <a:r>
              <a:rPr lang="en-US"/>
              <a:t>Click to edit Master title style</a:t>
            </a:r>
            <a:endParaRPr lang="en-IE"/>
          </a:p>
        </p:txBody>
      </p:sp>
      <p:sp>
        <p:nvSpPr>
          <p:cNvPr id="3" name="Text Placeholder 2"/>
          <p:cNvSpPr>
            <a:spLocks noGrp="1"/>
          </p:cNvSpPr>
          <p:nvPr>
            <p:ph type="body" idx="1"/>
          </p:nvPr>
        </p:nvSpPr>
        <p:spPr>
          <a:xfrm>
            <a:off x="609600" y="1535113"/>
            <a:ext cx="5386917" cy="639763"/>
          </a:xfrm>
        </p:spPr>
        <p:txBody>
          <a:bodyPr anchor="t" anchorCtr="0">
            <a:normAutofit/>
          </a:bodyPr>
          <a:lstStyle>
            <a:lvl1pPr marL="0" indent="0">
              <a:buNone/>
              <a:defRPr sz="2667" b="1">
                <a:solidFill>
                  <a:schemeClr val="accent5"/>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27034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93374" y="1535113"/>
            <a:ext cx="5389033" cy="639763"/>
          </a:xfrm>
        </p:spPr>
        <p:txBody>
          <a:bodyPr anchor="t" anchorCtr="0">
            <a:normAutofit/>
          </a:bodyPr>
          <a:lstStyle>
            <a:lvl1pPr marL="0" indent="0">
              <a:buNone/>
              <a:defRPr sz="2667" b="1">
                <a:solidFill>
                  <a:srgbClr val="639FA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74" y="2174875"/>
            <a:ext cx="5389033" cy="327034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4"/>
          <p:cNvSpPr>
            <a:spLocks noGrp="1"/>
          </p:cNvSpPr>
          <p:nvPr>
            <p:ph type="sldNum" sz="quarter" idx="10"/>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9821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solidFill>
              </a:defRPr>
            </a:lvl1pPr>
          </a:lstStyle>
          <a:p>
            <a:r>
              <a:rPr lang="en-US"/>
              <a:t>Click to edit Master title style</a:t>
            </a:r>
            <a:endParaRPr lang="en-IE"/>
          </a:p>
        </p:txBody>
      </p:sp>
      <p:sp>
        <p:nvSpPr>
          <p:cNvPr id="4" name="Picture Placeholder 3"/>
          <p:cNvSpPr>
            <a:spLocks noGrp="1"/>
          </p:cNvSpPr>
          <p:nvPr>
            <p:ph type="pic" sz="quarter" idx="10"/>
          </p:nvPr>
        </p:nvSpPr>
        <p:spPr>
          <a:xfrm>
            <a:off x="624418" y="1701801"/>
            <a:ext cx="10943167" cy="3551767"/>
          </a:xfrm>
        </p:spPr>
        <p:txBody>
          <a:bodyPr/>
          <a:lstStyle/>
          <a:p>
            <a:r>
              <a:rPr lang="en-US"/>
              <a:t>Click icon to add picture</a:t>
            </a:r>
          </a:p>
        </p:txBody>
      </p:sp>
      <p:sp>
        <p:nvSpPr>
          <p:cNvPr id="5"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350020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With Footer">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Roboto Slab Regular"/>
                <a:cs typeface="Roboto Slab Regular"/>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359895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274639"/>
            <a:ext cx="10959008"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609600" y="1600202"/>
            <a:ext cx="10972800" cy="37490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Slide Number Placeholder 4"/>
          <p:cNvSpPr>
            <a:spLocks noGrp="1"/>
          </p:cNvSpPr>
          <p:nvPr>
            <p:ph type="sldNum" sz="quarter" idx="4"/>
          </p:nvPr>
        </p:nvSpPr>
        <p:spPr>
          <a:xfrm>
            <a:off x="10128448" y="6356351"/>
            <a:ext cx="1344149" cy="366183"/>
          </a:xfrm>
          <a:prstGeom prst="rect">
            <a:avLst/>
          </a:prstGeom>
        </p:spPr>
        <p:txBody>
          <a:bodyPr vert="horz" lIns="91440" tIns="45720" rIns="91440" bIns="45720" rtlCol="0" anchor="ctr"/>
          <a:lstStyle>
            <a:lvl1pPr algn="r">
              <a:defRPr sz="1600" b="0" i="0">
                <a:solidFill>
                  <a:schemeClr val="tx1">
                    <a:tint val="75000"/>
                  </a:schemeClr>
                </a:solidFill>
                <a:latin typeface="Cambria" panose="02040503050406030204" pitchFamily="18" charset="0"/>
                <a:cs typeface="Cambria" panose="02040503050406030204" pitchFamily="18" charset="0"/>
              </a:defRPr>
            </a:lvl1pPr>
          </a:lstStyle>
          <a:p>
            <a:fld id="{15D2EFE5-B970-4E1B-8495-34C24A328216}" type="slidenum">
              <a:rPr lang="en-IE" smtClean="0"/>
              <a:t>‹#›</a:t>
            </a:fld>
            <a:endParaRPr lang="en-IE"/>
          </a:p>
        </p:txBody>
      </p:sp>
    </p:spTree>
    <p:extLst>
      <p:ext uri="{BB962C8B-B14F-4D97-AF65-F5344CB8AC3E}">
        <p14:creationId xmlns:p14="http://schemas.microsoft.com/office/powerpoint/2010/main" val="3085604041"/>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1219170" rtl="0" eaLnBrk="1" latinLnBrk="0" hangingPunct="1">
        <a:spcBef>
          <a:spcPct val="0"/>
        </a:spcBef>
        <a:buNone/>
        <a:defRPr sz="4267" b="1" i="0" kern="1200">
          <a:solidFill>
            <a:schemeClr val="accent1"/>
          </a:solidFill>
          <a:latin typeface="Roboto Slab" pitchFamily="2" charset="0"/>
          <a:ea typeface="Roboto Slab" pitchFamily="2" charset="0"/>
          <a:cs typeface="Roboto Slab" pitchFamily="2" charset="0"/>
        </a:defRPr>
      </a:lvl1pPr>
    </p:titleStyle>
    <p:bodyStyle>
      <a:lvl1pPr marL="457189" indent="-457189" algn="l" defTabSz="1219170" rtl="0" eaLnBrk="1" latinLnBrk="0" hangingPunct="1">
        <a:spcBef>
          <a:spcPts val="1333"/>
        </a:spcBef>
        <a:buClr>
          <a:schemeClr val="accent2"/>
        </a:buClr>
        <a:buSzPct val="100000"/>
        <a:buFont typeface="Arial"/>
        <a:buChar char="•"/>
        <a:defRPr lang="en-US" sz="3200" kern="1200" dirty="0">
          <a:solidFill>
            <a:schemeClr val="bg1"/>
          </a:solidFill>
          <a:latin typeface="Roboto Slab" pitchFamily="2" charset="0"/>
          <a:ea typeface="Roboto Slab" pitchFamily="2" charset="0"/>
          <a:cs typeface="+mj-cs"/>
        </a:defRPr>
      </a:lvl1pPr>
      <a:lvl2pPr marL="990575" indent="-380990" algn="l" defTabSz="1219170" rtl="0" eaLnBrk="1" latinLnBrk="0" hangingPunct="1">
        <a:spcBef>
          <a:spcPts val="1333"/>
        </a:spcBef>
        <a:buClr>
          <a:schemeClr val="accent2"/>
        </a:buClr>
        <a:buSzPct val="100000"/>
        <a:buFont typeface="Arial"/>
        <a:buChar char="•"/>
        <a:defRPr sz="3200" kern="1200">
          <a:solidFill>
            <a:schemeClr val="bg1"/>
          </a:solidFill>
          <a:latin typeface="Roboto Slab" pitchFamily="2" charset="0"/>
          <a:ea typeface="Roboto Slab" pitchFamily="2" charset="0"/>
          <a:cs typeface="+mn-cs"/>
        </a:defRPr>
      </a:lvl2pPr>
      <a:lvl3pPr marL="1523962" indent="-304792" algn="l" defTabSz="1219170" rtl="0" eaLnBrk="1" latinLnBrk="0" hangingPunct="1">
        <a:spcBef>
          <a:spcPts val="1333"/>
        </a:spcBef>
        <a:buClr>
          <a:schemeClr val="accent2"/>
        </a:buClr>
        <a:buSzPct val="100000"/>
        <a:buFont typeface="Arial"/>
        <a:buChar char="•"/>
        <a:defRPr sz="2667" kern="1200">
          <a:solidFill>
            <a:schemeClr val="bg1"/>
          </a:solidFill>
          <a:latin typeface="Roboto Slab" pitchFamily="2" charset="0"/>
          <a:ea typeface="Roboto Slab" pitchFamily="2" charset="0"/>
          <a:cs typeface="+mn-cs"/>
        </a:defRPr>
      </a:lvl3pPr>
      <a:lvl4pPr marL="2133547" indent="-304792" algn="l" defTabSz="1219170" rtl="0" eaLnBrk="1" latinLnBrk="0" hangingPunct="1">
        <a:spcBef>
          <a:spcPts val="1333"/>
        </a:spcBef>
        <a:buClr>
          <a:schemeClr val="accent2"/>
        </a:buClr>
        <a:buSzPct val="100000"/>
        <a:buFont typeface="Arial"/>
        <a:buChar char="•"/>
        <a:defRPr sz="2133" kern="1200">
          <a:solidFill>
            <a:schemeClr val="bg1"/>
          </a:solidFill>
          <a:latin typeface="Roboto Slab" pitchFamily="2" charset="0"/>
          <a:ea typeface="Roboto Slab" pitchFamily="2" charset="0"/>
          <a:cs typeface="+mn-cs"/>
        </a:defRPr>
      </a:lvl4pPr>
      <a:lvl5pPr marL="2743131" indent="-304792" algn="l" defTabSz="1219170" rtl="0" eaLnBrk="1" latinLnBrk="0" hangingPunct="1">
        <a:spcBef>
          <a:spcPts val="1333"/>
        </a:spcBef>
        <a:buClr>
          <a:schemeClr val="accent2"/>
        </a:buClr>
        <a:buSzPct val="100000"/>
        <a:buFont typeface="Arial"/>
        <a:buChar char="•"/>
        <a:defRPr sz="1600" kern="1200">
          <a:solidFill>
            <a:schemeClr val="bg1"/>
          </a:solidFill>
          <a:latin typeface="Roboto Slab" pitchFamily="2" charset="0"/>
          <a:ea typeface="Roboto Slab" pitchFamily="2" charset="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ie-cso.maps.arcgis.com/apps/dashboards/485741ea3d7d41e3b99e923456fe4eb3"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n.wikipedia.org/wiki/Local_Government_(Ireland)_Act_1898"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mailto:census@cso.i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508D-077A-4F25-9745-1251C1AF9381}"/>
              </a:ext>
            </a:extLst>
          </p:cNvPr>
          <p:cNvSpPr>
            <a:spLocks noGrp="1"/>
          </p:cNvSpPr>
          <p:nvPr>
            <p:ph type="ctrTitle"/>
          </p:nvPr>
        </p:nvSpPr>
        <p:spPr>
          <a:xfrm>
            <a:off x="434898" y="2229395"/>
            <a:ext cx="5865541" cy="2819260"/>
          </a:xfrm>
          <a:prstGeom prst="roundRect">
            <a:avLst/>
          </a:prstGeom>
          <a:solidFill>
            <a:srgbClr val="F8F8F8">
              <a:alpha val="34118"/>
            </a:srgbClr>
          </a:solidFill>
        </p:spPr>
        <p:txBody>
          <a:bodyPr>
            <a:noAutofit/>
          </a:bodyPr>
          <a:lstStyle/>
          <a:p>
            <a:pPr algn="ctr">
              <a:lnSpc>
                <a:spcPct val="100000"/>
              </a:lnSpc>
            </a:pPr>
            <a:r>
              <a:rPr lang="en-IE" sz="3600" b="1"/>
              <a:t>Update to Statistical Boundaries following Census 2022 </a:t>
            </a:r>
            <a:br>
              <a:rPr lang="en-IE" sz="3600" b="1"/>
            </a:br>
            <a:br>
              <a:rPr lang="en-IE" sz="2400" b="1"/>
            </a:br>
            <a:r>
              <a:rPr lang="en-IE" sz="1800" b="1"/>
              <a:t> Briefing Session Monday, 19</a:t>
            </a:r>
            <a:r>
              <a:rPr lang="en-IE" sz="1800" b="1" baseline="30000"/>
              <a:t>th</a:t>
            </a:r>
            <a:r>
              <a:rPr lang="en-IE" sz="1800" b="1"/>
              <a:t> June 2022</a:t>
            </a:r>
            <a:endParaRPr lang="en-IE" sz="2400" b="1">
              <a:latin typeface="Roboto Slab" pitchFamily="2" charset="0"/>
              <a:ea typeface="Roboto Slab" pitchFamily="2" charset="0"/>
            </a:endParaRPr>
          </a:p>
        </p:txBody>
      </p:sp>
      <p:sp>
        <p:nvSpPr>
          <p:cNvPr id="3" name="Subtitle 2">
            <a:extLst>
              <a:ext uri="{FF2B5EF4-FFF2-40B4-BE49-F238E27FC236}">
                <a16:creationId xmlns:a16="http://schemas.microsoft.com/office/drawing/2014/main" id="{94550DCD-2413-49D1-B3F7-C1ADA46D0F0F}"/>
              </a:ext>
            </a:extLst>
          </p:cNvPr>
          <p:cNvSpPr>
            <a:spLocks noGrp="1"/>
          </p:cNvSpPr>
          <p:nvPr>
            <p:ph type="subTitle" idx="1"/>
          </p:nvPr>
        </p:nvSpPr>
        <p:spPr>
          <a:xfrm>
            <a:off x="683776" y="5213268"/>
            <a:ext cx="5289511" cy="1644732"/>
          </a:xfrm>
        </p:spPr>
        <p:txBody>
          <a:bodyPr>
            <a:normAutofit/>
          </a:bodyPr>
          <a:lstStyle/>
          <a:p>
            <a:r>
              <a:rPr lang="en-US" b="0">
                <a:solidFill>
                  <a:schemeClr val="accent2"/>
                </a:solidFill>
                <a:latin typeface="Roboto Slab Regular" pitchFamily="2" charset="0"/>
                <a:ea typeface="Roboto Slab Regular" pitchFamily="2" charset="0"/>
              </a:rPr>
              <a:t>Dr.  Paul J. Alexander</a:t>
            </a:r>
          </a:p>
          <a:p>
            <a:r>
              <a:rPr lang="en-US" b="0">
                <a:solidFill>
                  <a:schemeClr val="accent3"/>
                </a:solidFill>
                <a:latin typeface="Roboto Slab Regular" pitchFamily="2" charset="0"/>
                <a:ea typeface="Roboto Slab Regular" pitchFamily="2" charset="0"/>
              </a:rPr>
              <a:t>(Formerly) Census Geography and Real Time Operations</a:t>
            </a:r>
          </a:p>
        </p:txBody>
      </p:sp>
      <p:pic>
        <p:nvPicPr>
          <p:cNvPr id="1026" name="Picture 2" descr="Census 2022 Field Force Recruitment - CSO - Central ...">
            <a:extLst>
              <a:ext uri="{FF2B5EF4-FFF2-40B4-BE49-F238E27FC236}">
                <a16:creationId xmlns:a16="http://schemas.microsoft.com/office/drawing/2014/main" id="{1549D26F-7D6F-49D4-8353-2FCEEC5FD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928" y="604415"/>
            <a:ext cx="170497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4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E6129C-F85E-4843-9741-3F311AA905A2}"/>
              </a:ext>
            </a:extLst>
          </p:cNvPr>
          <p:cNvSpPr>
            <a:spLocks noGrp="1"/>
          </p:cNvSpPr>
          <p:nvPr>
            <p:ph type="title"/>
          </p:nvPr>
        </p:nvSpPr>
        <p:spPr>
          <a:xfrm>
            <a:off x="616496" y="2588349"/>
            <a:ext cx="10959008" cy="1143000"/>
          </a:xfrm>
        </p:spPr>
        <p:txBody>
          <a:bodyPr/>
          <a:lstStyle/>
          <a:p>
            <a:r>
              <a:rPr lang="en-IE"/>
              <a:t>Section B – Defining “Urban”</a:t>
            </a:r>
          </a:p>
        </p:txBody>
      </p:sp>
    </p:spTree>
    <p:extLst>
      <p:ext uri="{BB962C8B-B14F-4D97-AF65-F5344CB8AC3E}">
        <p14:creationId xmlns:p14="http://schemas.microsoft.com/office/powerpoint/2010/main" val="179235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665B2-FC7E-427B-9DFC-A9033838B6FA}"/>
              </a:ext>
            </a:extLst>
          </p:cNvPr>
          <p:cNvSpPr>
            <a:spLocks noGrp="1"/>
          </p:cNvSpPr>
          <p:nvPr>
            <p:ph type="title"/>
          </p:nvPr>
        </p:nvSpPr>
        <p:spPr/>
        <p:txBody>
          <a:bodyPr/>
          <a:lstStyle/>
          <a:p>
            <a:r>
              <a:rPr lang="en-IE"/>
              <a:t>Where do you live?</a:t>
            </a:r>
          </a:p>
        </p:txBody>
      </p:sp>
      <p:graphicFrame>
        <p:nvGraphicFramePr>
          <p:cNvPr id="5" name="Table 5">
            <a:extLst>
              <a:ext uri="{FF2B5EF4-FFF2-40B4-BE49-F238E27FC236}">
                <a16:creationId xmlns:a16="http://schemas.microsoft.com/office/drawing/2014/main" id="{8523AF32-3E79-4A2B-8BA7-F9205E16B5E1}"/>
              </a:ext>
            </a:extLst>
          </p:cNvPr>
          <p:cNvGraphicFramePr>
            <a:graphicFrameLocks noGrp="1"/>
          </p:cNvGraphicFramePr>
          <p:nvPr>
            <p:ph idx="1"/>
            <p:extLst>
              <p:ext uri="{D42A27DB-BD31-4B8C-83A1-F6EECF244321}">
                <p14:modId xmlns:p14="http://schemas.microsoft.com/office/powerpoint/2010/main" val="271298380"/>
              </p:ext>
            </p:extLst>
          </p:nvPr>
        </p:nvGraphicFramePr>
        <p:xfrm>
          <a:off x="609600" y="1600200"/>
          <a:ext cx="10972800" cy="2382520"/>
        </p:xfrm>
        <a:graphic>
          <a:graphicData uri="http://schemas.openxmlformats.org/drawingml/2006/table">
            <a:tbl>
              <a:tblPr firstRow="1" bandRow="1">
                <a:tableStyleId>{5C22544A-7EE6-4342-B048-85BDC9FD1C3A}</a:tableStyleId>
              </a:tblPr>
              <a:tblGrid>
                <a:gridCol w="2299855">
                  <a:extLst>
                    <a:ext uri="{9D8B030D-6E8A-4147-A177-3AD203B41FA5}">
                      <a16:colId xmlns:a16="http://schemas.microsoft.com/office/drawing/2014/main" val="3412853777"/>
                    </a:ext>
                  </a:extLst>
                </a:gridCol>
                <a:gridCol w="1935677">
                  <a:extLst>
                    <a:ext uri="{9D8B030D-6E8A-4147-A177-3AD203B41FA5}">
                      <a16:colId xmlns:a16="http://schemas.microsoft.com/office/drawing/2014/main" val="767756471"/>
                    </a:ext>
                  </a:extLst>
                </a:gridCol>
                <a:gridCol w="2066307">
                  <a:extLst>
                    <a:ext uri="{9D8B030D-6E8A-4147-A177-3AD203B41FA5}">
                      <a16:colId xmlns:a16="http://schemas.microsoft.com/office/drawing/2014/main" val="727449492"/>
                    </a:ext>
                  </a:extLst>
                </a:gridCol>
                <a:gridCol w="1710047">
                  <a:extLst>
                    <a:ext uri="{9D8B030D-6E8A-4147-A177-3AD203B41FA5}">
                      <a16:colId xmlns:a16="http://schemas.microsoft.com/office/drawing/2014/main" val="2858547686"/>
                    </a:ext>
                  </a:extLst>
                </a:gridCol>
                <a:gridCol w="2960914">
                  <a:extLst>
                    <a:ext uri="{9D8B030D-6E8A-4147-A177-3AD203B41FA5}">
                      <a16:colId xmlns:a16="http://schemas.microsoft.com/office/drawing/2014/main" val="1890278323"/>
                    </a:ext>
                  </a:extLst>
                </a:gridCol>
              </a:tblGrid>
              <a:tr h="370840">
                <a:tc>
                  <a:txBody>
                    <a:bodyPr/>
                    <a:lstStyle/>
                    <a:p>
                      <a:pPr algn="ctr"/>
                      <a:r>
                        <a:rPr lang="en-IE" sz="1800">
                          <a:latin typeface="Roboto" panose="02000000000000000000" pitchFamily="2" charset="0"/>
                          <a:ea typeface="Roboto" panose="02000000000000000000" pitchFamily="2" charset="0"/>
                        </a:rPr>
                        <a:t>Example 1</a:t>
                      </a:r>
                    </a:p>
                  </a:txBody>
                  <a:tcPr/>
                </a:tc>
                <a:tc>
                  <a:txBody>
                    <a:bodyPr/>
                    <a:lstStyle/>
                    <a:p>
                      <a:pPr algn="ctr"/>
                      <a:r>
                        <a:rPr lang="en-IE" sz="1800">
                          <a:latin typeface="Roboto" panose="02000000000000000000" pitchFamily="2" charset="0"/>
                          <a:ea typeface="Roboto" panose="02000000000000000000" pitchFamily="2" charset="0"/>
                        </a:rPr>
                        <a:t>Example 2</a:t>
                      </a:r>
                    </a:p>
                  </a:txBody>
                  <a:tcPr/>
                </a:tc>
                <a:tc>
                  <a:txBody>
                    <a:bodyPr/>
                    <a:lstStyle/>
                    <a:p>
                      <a:pPr algn="ctr"/>
                      <a:r>
                        <a:rPr lang="en-IE" sz="1800">
                          <a:latin typeface="Roboto" panose="02000000000000000000" pitchFamily="2" charset="0"/>
                          <a:ea typeface="Roboto" panose="02000000000000000000" pitchFamily="2" charset="0"/>
                        </a:rPr>
                        <a:t>Example 3</a:t>
                      </a:r>
                    </a:p>
                  </a:txBody>
                  <a:tcPr/>
                </a:tc>
                <a:tc>
                  <a:txBody>
                    <a:bodyPr/>
                    <a:lstStyle/>
                    <a:p>
                      <a:pPr algn="ctr"/>
                      <a:r>
                        <a:rPr lang="en-IE" sz="1800">
                          <a:latin typeface="Roboto" panose="02000000000000000000" pitchFamily="2" charset="0"/>
                          <a:ea typeface="Roboto" panose="02000000000000000000" pitchFamily="2" charset="0"/>
                        </a:rPr>
                        <a:t>Example 4</a:t>
                      </a:r>
                    </a:p>
                  </a:txBody>
                  <a:tcPr/>
                </a:tc>
                <a:tc>
                  <a:txBody>
                    <a:bodyPr/>
                    <a:lstStyle/>
                    <a:p>
                      <a:pPr algn="ctr"/>
                      <a:r>
                        <a:rPr lang="en-IE" sz="1800">
                          <a:latin typeface="Roboto" panose="02000000000000000000" pitchFamily="2" charset="0"/>
                          <a:ea typeface="Roboto" panose="02000000000000000000" pitchFamily="2" charset="0"/>
                        </a:rPr>
                        <a:t>Example 5</a:t>
                      </a:r>
                    </a:p>
                  </a:txBody>
                  <a:tcPr/>
                </a:tc>
                <a:extLst>
                  <a:ext uri="{0D108BD9-81ED-4DB2-BD59-A6C34878D82A}">
                    <a16:rowId xmlns:a16="http://schemas.microsoft.com/office/drawing/2014/main" val="2584237506"/>
                  </a:ext>
                </a:extLst>
              </a:tr>
              <a:tr h="370840">
                <a:tc>
                  <a:txBody>
                    <a:bodyPr/>
                    <a:lstStyle/>
                    <a:p>
                      <a:pPr algn="ctr"/>
                      <a:r>
                        <a:rPr lang="en-US" sz="1800" dirty="0">
                          <a:latin typeface="Roboto" panose="02000000000000000000" pitchFamily="2" charset="0"/>
                          <a:ea typeface="Roboto" panose="02000000000000000000" pitchFamily="2" charset="0"/>
                        </a:rPr>
                        <a:t>35 Cashen Court, </a:t>
                      </a:r>
                    </a:p>
                    <a:p>
                      <a:pPr algn="ctr"/>
                      <a:r>
                        <a:rPr lang="en-US" sz="1800" dirty="0">
                          <a:latin typeface="Roboto" panose="02000000000000000000" pitchFamily="2" charset="0"/>
                          <a:ea typeface="Roboto" panose="02000000000000000000" pitchFamily="2" charset="0"/>
                        </a:rPr>
                        <a:t>Dun Álainn, </a:t>
                      </a:r>
                    </a:p>
                    <a:p>
                      <a:pPr algn="ctr"/>
                      <a:r>
                        <a:rPr lang="en-US" sz="1800" dirty="0">
                          <a:latin typeface="Roboto" panose="02000000000000000000" pitchFamily="2" charset="0"/>
                          <a:ea typeface="Roboto" panose="02000000000000000000" pitchFamily="2" charset="0"/>
                        </a:rPr>
                        <a:t>Clieveragh, </a:t>
                      </a:r>
                    </a:p>
                    <a:p>
                      <a:pPr algn="ctr"/>
                      <a:r>
                        <a:rPr lang="en-US" sz="1800" dirty="0">
                          <a:latin typeface="Roboto" panose="02000000000000000000" pitchFamily="2" charset="0"/>
                          <a:ea typeface="Roboto" panose="02000000000000000000" pitchFamily="2" charset="0"/>
                        </a:rPr>
                        <a:t>Listowel, </a:t>
                      </a:r>
                    </a:p>
                    <a:p>
                      <a:pPr algn="ctr"/>
                      <a:r>
                        <a:rPr lang="en-US" sz="1800" dirty="0">
                          <a:latin typeface="Roboto" panose="02000000000000000000" pitchFamily="2" charset="0"/>
                          <a:ea typeface="Roboto" panose="02000000000000000000" pitchFamily="2" charset="0"/>
                        </a:rPr>
                        <a:t>Co. Kerry</a:t>
                      </a:r>
                    </a:p>
                    <a:p>
                      <a:pPr algn="ctr"/>
                      <a:endParaRPr lang="en-IE" sz="1800" dirty="0">
                        <a:latin typeface="Roboto" panose="02000000000000000000" pitchFamily="2" charset="0"/>
                        <a:ea typeface="Roboto" panose="02000000000000000000" pitchFamily="2" charset="0"/>
                      </a:endParaRPr>
                    </a:p>
                  </a:txBody>
                  <a:tcPr/>
                </a:tc>
                <a:tc>
                  <a:txBody>
                    <a:bodyPr/>
                    <a:lstStyle/>
                    <a:p>
                      <a:pPr algn="ctr"/>
                      <a:r>
                        <a:rPr lang="en-US" sz="1800">
                          <a:latin typeface="Roboto" panose="02000000000000000000" pitchFamily="2" charset="0"/>
                          <a:ea typeface="Roboto" panose="02000000000000000000" pitchFamily="2" charset="0"/>
                        </a:rPr>
                        <a:t>111 Mourne View, </a:t>
                      </a:r>
                    </a:p>
                    <a:p>
                      <a:pPr algn="ctr"/>
                      <a:r>
                        <a:rPr lang="en-US" sz="1800">
                          <a:latin typeface="Roboto" panose="02000000000000000000" pitchFamily="2" charset="0"/>
                          <a:ea typeface="Roboto" panose="02000000000000000000" pitchFamily="2" charset="0"/>
                        </a:rPr>
                        <a:t>Skerries, </a:t>
                      </a:r>
                    </a:p>
                    <a:p>
                      <a:pPr algn="ctr"/>
                      <a:r>
                        <a:rPr lang="en-US" sz="1800">
                          <a:latin typeface="Roboto" panose="02000000000000000000" pitchFamily="2" charset="0"/>
                          <a:ea typeface="Roboto" panose="02000000000000000000" pitchFamily="2" charset="0"/>
                        </a:rPr>
                        <a:t>Co. Dublin</a:t>
                      </a:r>
                    </a:p>
                    <a:p>
                      <a:pPr algn="ctr"/>
                      <a:endParaRPr lang="en-IE" sz="1800">
                        <a:latin typeface="Roboto" panose="02000000000000000000" pitchFamily="2" charset="0"/>
                        <a:ea typeface="Roboto" panose="02000000000000000000" pitchFamily="2" charset="0"/>
                      </a:endParaRPr>
                    </a:p>
                  </a:txBody>
                  <a:tcPr/>
                </a:tc>
                <a:tc>
                  <a:txBody>
                    <a:bodyPr/>
                    <a:lstStyle/>
                    <a:p>
                      <a:pPr algn="ctr"/>
                      <a:r>
                        <a:rPr lang="en-IE" sz="1800" dirty="0">
                          <a:latin typeface="Roboto" panose="02000000000000000000" pitchFamily="2" charset="0"/>
                          <a:ea typeface="Roboto" panose="02000000000000000000" pitchFamily="2" charset="0"/>
                        </a:rPr>
                        <a:t>Carrowkeel, Turlough, </a:t>
                      </a:r>
                    </a:p>
                    <a:p>
                      <a:pPr algn="ctr"/>
                      <a:r>
                        <a:rPr lang="en-IE" sz="1800" dirty="0">
                          <a:latin typeface="Roboto" panose="02000000000000000000" pitchFamily="2" charset="0"/>
                          <a:ea typeface="Roboto" panose="02000000000000000000" pitchFamily="2" charset="0"/>
                        </a:rPr>
                        <a:t>Castlebar, </a:t>
                      </a:r>
                    </a:p>
                    <a:p>
                      <a:pPr algn="ctr"/>
                      <a:r>
                        <a:rPr lang="en-IE" sz="1800" dirty="0">
                          <a:latin typeface="Roboto" panose="02000000000000000000" pitchFamily="2" charset="0"/>
                          <a:ea typeface="Roboto" panose="02000000000000000000" pitchFamily="2" charset="0"/>
                        </a:rPr>
                        <a:t>Co. Mayo</a:t>
                      </a:r>
                    </a:p>
                    <a:p>
                      <a:pPr algn="ctr"/>
                      <a:endParaRPr lang="en-IE" sz="1800" dirty="0">
                        <a:latin typeface="Roboto" panose="02000000000000000000" pitchFamily="2" charset="0"/>
                        <a:ea typeface="Roboto" panose="02000000000000000000" pitchFamily="2" charset="0"/>
                      </a:endParaRPr>
                    </a:p>
                  </a:txBody>
                  <a:tcPr/>
                </a:tc>
                <a:tc>
                  <a:txBody>
                    <a:bodyPr/>
                    <a:lstStyle/>
                    <a:p>
                      <a:pPr algn="ctr"/>
                      <a:r>
                        <a:rPr lang="en-US" sz="1800">
                          <a:latin typeface="Roboto" panose="02000000000000000000" pitchFamily="2" charset="0"/>
                          <a:ea typeface="Roboto" panose="02000000000000000000" pitchFamily="2" charset="0"/>
                        </a:rPr>
                        <a:t>Christian Brothers Monastery, New Road, Ennis, </a:t>
                      </a:r>
                      <a:endParaRPr lang="en-US" sz="1800" kern="1200">
                        <a:solidFill>
                          <a:schemeClr val="dk1"/>
                        </a:solidFill>
                        <a:latin typeface="Roboto" panose="02000000000000000000" pitchFamily="2" charset="0"/>
                        <a:ea typeface="Roboto" panose="02000000000000000000" pitchFamily="2" charset="0"/>
                        <a:cs typeface="+mn-cs"/>
                      </a:endParaRPr>
                    </a:p>
                    <a:p>
                      <a:pPr algn="ctr"/>
                      <a:r>
                        <a:rPr lang="en-US" sz="1800">
                          <a:latin typeface="Roboto" panose="02000000000000000000" pitchFamily="2" charset="0"/>
                          <a:ea typeface="Roboto" panose="02000000000000000000" pitchFamily="2" charset="0"/>
                        </a:rPr>
                        <a:t>Co. Clare</a:t>
                      </a:r>
                    </a:p>
                    <a:p>
                      <a:pPr algn="ctr"/>
                      <a:endParaRPr lang="en-IE" sz="1800">
                        <a:latin typeface="Roboto" panose="02000000000000000000" pitchFamily="2" charset="0"/>
                        <a:ea typeface="Roboto" panose="02000000000000000000" pitchFamily="2" charset="0"/>
                      </a:endParaRPr>
                    </a:p>
                  </a:txBody>
                  <a:tcPr/>
                </a:tc>
                <a:tc>
                  <a:txBody>
                    <a:bodyPr/>
                    <a:lstStyle/>
                    <a:p>
                      <a:pPr algn="ctr"/>
                      <a:r>
                        <a:rPr lang="en-US" sz="1800" dirty="0">
                          <a:latin typeface="Roboto" panose="02000000000000000000" pitchFamily="2" charset="0"/>
                          <a:ea typeface="Roboto" panose="02000000000000000000" pitchFamily="2" charset="0"/>
                        </a:rPr>
                        <a:t>42 Willsgrove, </a:t>
                      </a:r>
                    </a:p>
                    <a:p>
                      <a:pPr algn="ctr"/>
                      <a:r>
                        <a:rPr lang="en-US" sz="1800" dirty="0">
                          <a:latin typeface="Roboto" panose="02000000000000000000" pitchFamily="2" charset="0"/>
                          <a:ea typeface="Roboto" panose="02000000000000000000" pitchFamily="2" charset="0"/>
                        </a:rPr>
                        <a:t>Cahircalla, </a:t>
                      </a:r>
                    </a:p>
                    <a:p>
                      <a:pPr algn="ctr"/>
                      <a:r>
                        <a:rPr lang="en-US" sz="1800" dirty="0">
                          <a:latin typeface="Roboto" panose="02000000000000000000" pitchFamily="2" charset="0"/>
                          <a:ea typeface="Roboto" panose="02000000000000000000" pitchFamily="2" charset="0"/>
                        </a:rPr>
                        <a:t>Ennis, </a:t>
                      </a:r>
                    </a:p>
                    <a:p>
                      <a:pPr algn="ctr"/>
                      <a:r>
                        <a:rPr lang="en-US" sz="1800" dirty="0">
                          <a:latin typeface="Roboto" panose="02000000000000000000" pitchFamily="2" charset="0"/>
                          <a:ea typeface="Roboto" panose="02000000000000000000" pitchFamily="2" charset="0"/>
                        </a:rPr>
                        <a:t>Co. Clare</a:t>
                      </a:r>
                    </a:p>
                    <a:p>
                      <a:pPr algn="ctr"/>
                      <a:endParaRPr lang="en-IE" sz="1800"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807293555"/>
                  </a:ext>
                </a:extLst>
              </a:tr>
            </a:tbl>
          </a:graphicData>
        </a:graphic>
      </p:graphicFrame>
    </p:spTree>
    <p:extLst>
      <p:ext uri="{BB962C8B-B14F-4D97-AF65-F5344CB8AC3E}">
        <p14:creationId xmlns:p14="http://schemas.microsoft.com/office/powerpoint/2010/main" val="34674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665B2-FC7E-427B-9DFC-A9033838B6FA}"/>
              </a:ext>
            </a:extLst>
          </p:cNvPr>
          <p:cNvSpPr>
            <a:spLocks noGrp="1"/>
          </p:cNvSpPr>
          <p:nvPr>
            <p:ph type="title"/>
          </p:nvPr>
        </p:nvSpPr>
        <p:spPr/>
        <p:txBody>
          <a:bodyPr/>
          <a:lstStyle/>
          <a:p>
            <a:r>
              <a:rPr lang="en-IE"/>
              <a:t>Where do you live?</a:t>
            </a:r>
          </a:p>
        </p:txBody>
      </p:sp>
      <p:graphicFrame>
        <p:nvGraphicFramePr>
          <p:cNvPr id="5" name="Table 5">
            <a:extLst>
              <a:ext uri="{FF2B5EF4-FFF2-40B4-BE49-F238E27FC236}">
                <a16:creationId xmlns:a16="http://schemas.microsoft.com/office/drawing/2014/main" id="{8523AF32-3E79-4A2B-8BA7-F9205E16B5E1}"/>
              </a:ext>
            </a:extLst>
          </p:cNvPr>
          <p:cNvGraphicFramePr>
            <a:graphicFrameLocks noGrp="1"/>
          </p:cNvGraphicFramePr>
          <p:nvPr>
            <p:ph idx="1"/>
            <p:extLst>
              <p:ext uri="{D42A27DB-BD31-4B8C-83A1-F6EECF244321}">
                <p14:modId xmlns:p14="http://schemas.microsoft.com/office/powerpoint/2010/main" val="3697740156"/>
              </p:ext>
            </p:extLst>
          </p:nvPr>
        </p:nvGraphicFramePr>
        <p:xfrm>
          <a:off x="609600" y="1600200"/>
          <a:ext cx="10972800" cy="2382520"/>
        </p:xfrm>
        <a:graphic>
          <a:graphicData uri="http://schemas.openxmlformats.org/drawingml/2006/table">
            <a:tbl>
              <a:tblPr firstRow="1" bandRow="1">
                <a:tableStyleId>{5C22544A-7EE6-4342-B048-85BDC9FD1C3A}</a:tableStyleId>
              </a:tblPr>
              <a:tblGrid>
                <a:gridCol w="2299855">
                  <a:extLst>
                    <a:ext uri="{9D8B030D-6E8A-4147-A177-3AD203B41FA5}">
                      <a16:colId xmlns:a16="http://schemas.microsoft.com/office/drawing/2014/main" val="3412853777"/>
                    </a:ext>
                  </a:extLst>
                </a:gridCol>
                <a:gridCol w="1935677">
                  <a:extLst>
                    <a:ext uri="{9D8B030D-6E8A-4147-A177-3AD203B41FA5}">
                      <a16:colId xmlns:a16="http://schemas.microsoft.com/office/drawing/2014/main" val="767756471"/>
                    </a:ext>
                  </a:extLst>
                </a:gridCol>
                <a:gridCol w="2066307">
                  <a:extLst>
                    <a:ext uri="{9D8B030D-6E8A-4147-A177-3AD203B41FA5}">
                      <a16:colId xmlns:a16="http://schemas.microsoft.com/office/drawing/2014/main" val="727449492"/>
                    </a:ext>
                  </a:extLst>
                </a:gridCol>
                <a:gridCol w="1710047">
                  <a:extLst>
                    <a:ext uri="{9D8B030D-6E8A-4147-A177-3AD203B41FA5}">
                      <a16:colId xmlns:a16="http://schemas.microsoft.com/office/drawing/2014/main" val="2858547686"/>
                    </a:ext>
                  </a:extLst>
                </a:gridCol>
                <a:gridCol w="2960914">
                  <a:extLst>
                    <a:ext uri="{9D8B030D-6E8A-4147-A177-3AD203B41FA5}">
                      <a16:colId xmlns:a16="http://schemas.microsoft.com/office/drawing/2014/main" val="1890278323"/>
                    </a:ext>
                  </a:extLst>
                </a:gridCol>
              </a:tblGrid>
              <a:tr h="370840">
                <a:tc>
                  <a:txBody>
                    <a:bodyPr/>
                    <a:lstStyle/>
                    <a:p>
                      <a:pPr algn="ctr"/>
                      <a:r>
                        <a:rPr lang="en-IE" sz="1800">
                          <a:latin typeface="Roboto" panose="02000000000000000000" pitchFamily="2" charset="0"/>
                          <a:ea typeface="Roboto" panose="02000000000000000000" pitchFamily="2" charset="0"/>
                        </a:rPr>
                        <a:t>Example 1</a:t>
                      </a:r>
                    </a:p>
                  </a:txBody>
                  <a:tcPr/>
                </a:tc>
                <a:tc>
                  <a:txBody>
                    <a:bodyPr/>
                    <a:lstStyle/>
                    <a:p>
                      <a:pPr algn="ctr"/>
                      <a:r>
                        <a:rPr lang="en-IE" sz="1800">
                          <a:latin typeface="Roboto" panose="02000000000000000000" pitchFamily="2" charset="0"/>
                          <a:ea typeface="Roboto" panose="02000000000000000000" pitchFamily="2" charset="0"/>
                        </a:rPr>
                        <a:t>Example 2</a:t>
                      </a:r>
                    </a:p>
                  </a:txBody>
                  <a:tcPr/>
                </a:tc>
                <a:tc>
                  <a:txBody>
                    <a:bodyPr/>
                    <a:lstStyle/>
                    <a:p>
                      <a:pPr algn="ctr"/>
                      <a:r>
                        <a:rPr lang="en-IE" sz="1800">
                          <a:latin typeface="Roboto" panose="02000000000000000000" pitchFamily="2" charset="0"/>
                          <a:ea typeface="Roboto" panose="02000000000000000000" pitchFamily="2" charset="0"/>
                        </a:rPr>
                        <a:t>Example 3</a:t>
                      </a:r>
                    </a:p>
                  </a:txBody>
                  <a:tcPr/>
                </a:tc>
                <a:tc>
                  <a:txBody>
                    <a:bodyPr/>
                    <a:lstStyle/>
                    <a:p>
                      <a:pPr algn="ctr"/>
                      <a:r>
                        <a:rPr lang="en-IE" sz="1800">
                          <a:latin typeface="Roboto" panose="02000000000000000000" pitchFamily="2" charset="0"/>
                          <a:ea typeface="Roboto" panose="02000000000000000000" pitchFamily="2" charset="0"/>
                        </a:rPr>
                        <a:t>Example 4</a:t>
                      </a:r>
                    </a:p>
                  </a:txBody>
                  <a:tcPr/>
                </a:tc>
                <a:tc>
                  <a:txBody>
                    <a:bodyPr/>
                    <a:lstStyle/>
                    <a:p>
                      <a:pPr algn="ctr"/>
                      <a:r>
                        <a:rPr lang="en-IE" sz="1800">
                          <a:latin typeface="Roboto" panose="02000000000000000000" pitchFamily="2" charset="0"/>
                          <a:ea typeface="Roboto" panose="02000000000000000000" pitchFamily="2" charset="0"/>
                        </a:rPr>
                        <a:t>Example 5</a:t>
                      </a:r>
                    </a:p>
                  </a:txBody>
                  <a:tcPr/>
                </a:tc>
                <a:extLst>
                  <a:ext uri="{0D108BD9-81ED-4DB2-BD59-A6C34878D82A}">
                    <a16:rowId xmlns:a16="http://schemas.microsoft.com/office/drawing/2014/main" val="2584237506"/>
                  </a:ext>
                </a:extLst>
              </a:tr>
              <a:tr h="370840">
                <a:tc>
                  <a:txBody>
                    <a:bodyPr/>
                    <a:lstStyle/>
                    <a:p>
                      <a:pPr algn="ctr"/>
                      <a:r>
                        <a:rPr lang="en-US" sz="1800" dirty="0">
                          <a:latin typeface="Roboto" panose="02000000000000000000" pitchFamily="2" charset="0"/>
                          <a:ea typeface="Roboto" panose="02000000000000000000" pitchFamily="2" charset="0"/>
                        </a:rPr>
                        <a:t>35 Cashen Court, </a:t>
                      </a:r>
                    </a:p>
                    <a:p>
                      <a:pPr algn="ctr"/>
                      <a:r>
                        <a:rPr lang="en-US" sz="1800" dirty="0">
                          <a:latin typeface="Roboto" panose="02000000000000000000" pitchFamily="2" charset="0"/>
                          <a:ea typeface="Roboto" panose="02000000000000000000" pitchFamily="2" charset="0"/>
                        </a:rPr>
                        <a:t>Dun Álainn, </a:t>
                      </a:r>
                    </a:p>
                    <a:p>
                      <a:pPr algn="ctr"/>
                      <a:r>
                        <a:rPr lang="en-US" sz="1800" dirty="0">
                          <a:latin typeface="Roboto" panose="02000000000000000000" pitchFamily="2" charset="0"/>
                          <a:ea typeface="Roboto" panose="02000000000000000000" pitchFamily="2" charset="0"/>
                        </a:rPr>
                        <a:t>Clieveragh, </a:t>
                      </a:r>
                    </a:p>
                    <a:p>
                      <a:pPr algn="ctr"/>
                      <a:r>
                        <a:rPr lang="en-US" sz="1800" dirty="0">
                          <a:solidFill>
                            <a:srgbClr val="FF0000"/>
                          </a:solidFill>
                          <a:latin typeface="Roboto" panose="02000000000000000000" pitchFamily="2" charset="0"/>
                          <a:ea typeface="Roboto" panose="02000000000000000000" pitchFamily="2" charset="0"/>
                        </a:rPr>
                        <a:t>Listowel, </a:t>
                      </a:r>
                    </a:p>
                    <a:p>
                      <a:pPr algn="ctr"/>
                      <a:r>
                        <a:rPr lang="en-US" sz="1800" dirty="0">
                          <a:latin typeface="Roboto" panose="02000000000000000000" pitchFamily="2" charset="0"/>
                          <a:ea typeface="Roboto" panose="02000000000000000000" pitchFamily="2" charset="0"/>
                        </a:rPr>
                        <a:t>Co. Kerry</a:t>
                      </a:r>
                    </a:p>
                    <a:p>
                      <a:pPr algn="ctr"/>
                      <a:endParaRPr lang="en-IE" sz="1800" dirty="0">
                        <a:latin typeface="Roboto" panose="02000000000000000000" pitchFamily="2" charset="0"/>
                        <a:ea typeface="Roboto" panose="02000000000000000000" pitchFamily="2" charset="0"/>
                      </a:endParaRPr>
                    </a:p>
                  </a:txBody>
                  <a:tcPr/>
                </a:tc>
                <a:tc>
                  <a:txBody>
                    <a:bodyPr/>
                    <a:lstStyle/>
                    <a:p>
                      <a:pPr algn="ctr"/>
                      <a:r>
                        <a:rPr lang="en-US" sz="1800">
                          <a:latin typeface="Roboto" panose="02000000000000000000" pitchFamily="2" charset="0"/>
                          <a:ea typeface="Roboto" panose="02000000000000000000" pitchFamily="2" charset="0"/>
                        </a:rPr>
                        <a:t>111 Mourne View, </a:t>
                      </a:r>
                    </a:p>
                    <a:p>
                      <a:pPr algn="ctr"/>
                      <a:r>
                        <a:rPr lang="en-US" sz="1800">
                          <a:solidFill>
                            <a:srgbClr val="FF0000"/>
                          </a:solidFill>
                          <a:latin typeface="Roboto" panose="02000000000000000000" pitchFamily="2" charset="0"/>
                          <a:ea typeface="Roboto" panose="02000000000000000000" pitchFamily="2" charset="0"/>
                        </a:rPr>
                        <a:t>Skerries, </a:t>
                      </a:r>
                    </a:p>
                    <a:p>
                      <a:pPr algn="ctr"/>
                      <a:r>
                        <a:rPr lang="en-US" sz="1800">
                          <a:latin typeface="Roboto" panose="02000000000000000000" pitchFamily="2" charset="0"/>
                          <a:ea typeface="Roboto" panose="02000000000000000000" pitchFamily="2" charset="0"/>
                        </a:rPr>
                        <a:t>Co. Dublin</a:t>
                      </a:r>
                    </a:p>
                    <a:p>
                      <a:pPr algn="ctr"/>
                      <a:endParaRPr lang="en-IE" sz="1800">
                        <a:latin typeface="Roboto" panose="02000000000000000000" pitchFamily="2" charset="0"/>
                        <a:ea typeface="Roboto" panose="02000000000000000000" pitchFamily="2" charset="0"/>
                      </a:endParaRPr>
                    </a:p>
                  </a:txBody>
                  <a:tcPr/>
                </a:tc>
                <a:tc>
                  <a:txBody>
                    <a:bodyPr/>
                    <a:lstStyle/>
                    <a:p>
                      <a:pPr algn="ctr"/>
                      <a:r>
                        <a:rPr lang="en-IE" sz="1800" dirty="0">
                          <a:latin typeface="Roboto" panose="02000000000000000000" pitchFamily="2" charset="0"/>
                          <a:ea typeface="Roboto" panose="02000000000000000000" pitchFamily="2" charset="0"/>
                        </a:rPr>
                        <a:t>Carrowkeel, Turlough, </a:t>
                      </a:r>
                    </a:p>
                    <a:p>
                      <a:pPr algn="ctr"/>
                      <a:r>
                        <a:rPr lang="en-IE" sz="1800" dirty="0">
                          <a:solidFill>
                            <a:srgbClr val="FF0000"/>
                          </a:solidFill>
                          <a:latin typeface="Roboto" panose="02000000000000000000" pitchFamily="2" charset="0"/>
                          <a:ea typeface="Roboto" panose="02000000000000000000" pitchFamily="2" charset="0"/>
                        </a:rPr>
                        <a:t>Castlebar, </a:t>
                      </a:r>
                    </a:p>
                    <a:p>
                      <a:pPr algn="ctr"/>
                      <a:r>
                        <a:rPr lang="en-IE" sz="1800" dirty="0">
                          <a:latin typeface="Roboto" panose="02000000000000000000" pitchFamily="2" charset="0"/>
                          <a:ea typeface="Roboto" panose="02000000000000000000" pitchFamily="2" charset="0"/>
                        </a:rPr>
                        <a:t>Co. Mayo</a:t>
                      </a:r>
                    </a:p>
                    <a:p>
                      <a:pPr algn="ctr"/>
                      <a:endParaRPr lang="en-IE" sz="1800" dirty="0">
                        <a:latin typeface="Roboto" panose="02000000000000000000" pitchFamily="2" charset="0"/>
                        <a:ea typeface="Roboto" panose="02000000000000000000" pitchFamily="2" charset="0"/>
                      </a:endParaRPr>
                    </a:p>
                  </a:txBody>
                  <a:tcPr/>
                </a:tc>
                <a:tc>
                  <a:txBody>
                    <a:bodyPr/>
                    <a:lstStyle/>
                    <a:p>
                      <a:pPr algn="ctr"/>
                      <a:r>
                        <a:rPr lang="en-US" sz="1800">
                          <a:latin typeface="Roboto" panose="02000000000000000000" pitchFamily="2" charset="0"/>
                          <a:ea typeface="Roboto" panose="02000000000000000000" pitchFamily="2" charset="0"/>
                        </a:rPr>
                        <a:t>Christian Brothers Monastery, New Road, </a:t>
                      </a:r>
                      <a:r>
                        <a:rPr lang="en-US" sz="1800">
                          <a:solidFill>
                            <a:srgbClr val="FF0000"/>
                          </a:solidFill>
                          <a:latin typeface="Roboto" panose="02000000000000000000" pitchFamily="2" charset="0"/>
                          <a:ea typeface="Roboto" panose="02000000000000000000" pitchFamily="2" charset="0"/>
                        </a:rPr>
                        <a:t>Ennis, </a:t>
                      </a:r>
                      <a:endParaRPr lang="en-US" sz="1800" kern="1200">
                        <a:solidFill>
                          <a:srgbClr val="FF0000"/>
                        </a:solidFill>
                        <a:latin typeface="Roboto" panose="02000000000000000000" pitchFamily="2" charset="0"/>
                        <a:ea typeface="Roboto" panose="02000000000000000000" pitchFamily="2" charset="0"/>
                        <a:cs typeface="+mn-cs"/>
                      </a:endParaRPr>
                    </a:p>
                    <a:p>
                      <a:pPr algn="ctr"/>
                      <a:r>
                        <a:rPr lang="en-US" sz="1800">
                          <a:latin typeface="Roboto" panose="02000000000000000000" pitchFamily="2" charset="0"/>
                          <a:ea typeface="Roboto" panose="02000000000000000000" pitchFamily="2" charset="0"/>
                        </a:rPr>
                        <a:t>Co. Clare</a:t>
                      </a:r>
                    </a:p>
                    <a:p>
                      <a:pPr algn="ctr"/>
                      <a:endParaRPr lang="en-IE" sz="1800">
                        <a:latin typeface="Roboto" panose="02000000000000000000" pitchFamily="2" charset="0"/>
                        <a:ea typeface="Roboto" panose="02000000000000000000" pitchFamily="2" charset="0"/>
                      </a:endParaRPr>
                    </a:p>
                  </a:txBody>
                  <a:tcPr/>
                </a:tc>
                <a:tc>
                  <a:txBody>
                    <a:bodyPr/>
                    <a:lstStyle/>
                    <a:p>
                      <a:pPr algn="ctr"/>
                      <a:r>
                        <a:rPr lang="en-US" sz="1800" dirty="0">
                          <a:latin typeface="Roboto" panose="02000000000000000000" pitchFamily="2" charset="0"/>
                          <a:ea typeface="Roboto" panose="02000000000000000000" pitchFamily="2" charset="0"/>
                        </a:rPr>
                        <a:t>42 Willsgrove, </a:t>
                      </a:r>
                    </a:p>
                    <a:p>
                      <a:pPr algn="ctr"/>
                      <a:r>
                        <a:rPr lang="en-US" sz="1800" dirty="0">
                          <a:latin typeface="Roboto" panose="02000000000000000000" pitchFamily="2" charset="0"/>
                          <a:ea typeface="Roboto" panose="02000000000000000000" pitchFamily="2" charset="0"/>
                        </a:rPr>
                        <a:t>Cahircalla, </a:t>
                      </a:r>
                    </a:p>
                    <a:p>
                      <a:pPr algn="ctr"/>
                      <a:r>
                        <a:rPr lang="en-US" sz="1800" dirty="0">
                          <a:solidFill>
                            <a:srgbClr val="FF0000"/>
                          </a:solidFill>
                          <a:latin typeface="Roboto" panose="02000000000000000000" pitchFamily="2" charset="0"/>
                          <a:ea typeface="Roboto" panose="02000000000000000000" pitchFamily="2" charset="0"/>
                        </a:rPr>
                        <a:t>Ennis, </a:t>
                      </a:r>
                    </a:p>
                    <a:p>
                      <a:pPr algn="ctr"/>
                      <a:r>
                        <a:rPr lang="en-US" sz="1800" dirty="0">
                          <a:latin typeface="Roboto" panose="02000000000000000000" pitchFamily="2" charset="0"/>
                          <a:ea typeface="Roboto" panose="02000000000000000000" pitchFamily="2" charset="0"/>
                        </a:rPr>
                        <a:t>Co. Clare</a:t>
                      </a:r>
                    </a:p>
                    <a:p>
                      <a:pPr algn="ctr"/>
                      <a:endParaRPr lang="en-IE" sz="1800"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807293555"/>
                  </a:ext>
                </a:extLst>
              </a:tr>
            </a:tbl>
          </a:graphicData>
        </a:graphic>
      </p:graphicFrame>
      <p:sp>
        <p:nvSpPr>
          <p:cNvPr id="2" name="Rectangle 1">
            <a:extLst>
              <a:ext uri="{FF2B5EF4-FFF2-40B4-BE49-F238E27FC236}">
                <a16:creationId xmlns:a16="http://schemas.microsoft.com/office/drawing/2014/main" id="{DD102C08-220A-4851-827A-0273150A2CF9}"/>
              </a:ext>
            </a:extLst>
          </p:cNvPr>
          <p:cNvSpPr/>
          <p:nvPr/>
        </p:nvSpPr>
        <p:spPr>
          <a:xfrm>
            <a:off x="6899564" y="1615044"/>
            <a:ext cx="4682836" cy="2363190"/>
          </a:xfrm>
          <a:custGeom>
            <a:avLst/>
            <a:gdLst>
              <a:gd name="connsiteX0" fmla="*/ 0 w 4682836"/>
              <a:gd name="connsiteY0" fmla="*/ 0 h 2363190"/>
              <a:gd name="connsiteX1" fmla="*/ 491698 w 4682836"/>
              <a:gd name="connsiteY1" fmla="*/ 0 h 2363190"/>
              <a:gd name="connsiteX2" fmla="*/ 1170709 w 4682836"/>
              <a:gd name="connsiteY2" fmla="*/ 0 h 2363190"/>
              <a:gd name="connsiteX3" fmla="*/ 1709235 w 4682836"/>
              <a:gd name="connsiteY3" fmla="*/ 0 h 2363190"/>
              <a:gd name="connsiteX4" fmla="*/ 2200933 w 4682836"/>
              <a:gd name="connsiteY4" fmla="*/ 0 h 2363190"/>
              <a:gd name="connsiteX5" fmla="*/ 2692631 w 4682836"/>
              <a:gd name="connsiteY5" fmla="*/ 0 h 2363190"/>
              <a:gd name="connsiteX6" fmla="*/ 3137500 w 4682836"/>
              <a:gd name="connsiteY6" fmla="*/ 0 h 2363190"/>
              <a:gd name="connsiteX7" fmla="*/ 3629198 w 4682836"/>
              <a:gd name="connsiteY7" fmla="*/ 0 h 2363190"/>
              <a:gd name="connsiteX8" fmla="*/ 4682836 w 4682836"/>
              <a:gd name="connsiteY8" fmla="*/ 0 h 2363190"/>
              <a:gd name="connsiteX9" fmla="*/ 4682836 w 4682836"/>
              <a:gd name="connsiteY9" fmla="*/ 638061 h 2363190"/>
              <a:gd name="connsiteX10" fmla="*/ 4682836 w 4682836"/>
              <a:gd name="connsiteY10" fmla="*/ 1228859 h 2363190"/>
              <a:gd name="connsiteX11" fmla="*/ 4682836 w 4682836"/>
              <a:gd name="connsiteY11" fmla="*/ 2363190 h 2363190"/>
              <a:gd name="connsiteX12" fmla="*/ 4097482 w 4682836"/>
              <a:gd name="connsiteY12" fmla="*/ 2363190 h 2363190"/>
              <a:gd name="connsiteX13" fmla="*/ 3558955 w 4682836"/>
              <a:gd name="connsiteY13" fmla="*/ 2363190 h 2363190"/>
              <a:gd name="connsiteX14" fmla="*/ 2879944 w 4682836"/>
              <a:gd name="connsiteY14" fmla="*/ 2363190 h 2363190"/>
              <a:gd name="connsiteX15" fmla="*/ 2247761 w 4682836"/>
              <a:gd name="connsiteY15" fmla="*/ 2363190 h 2363190"/>
              <a:gd name="connsiteX16" fmla="*/ 1615578 w 4682836"/>
              <a:gd name="connsiteY16" fmla="*/ 2363190 h 2363190"/>
              <a:gd name="connsiteX17" fmla="*/ 936567 w 4682836"/>
              <a:gd name="connsiteY17" fmla="*/ 2363190 h 2363190"/>
              <a:gd name="connsiteX18" fmla="*/ 0 w 4682836"/>
              <a:gd name="connsiteY18" fmla="*/ 2363190 h 2363190"/>
              <a:gd name="connsiteX19" fmla="*/ 0 w 4682836"/>
              <a:gd name="connsiteY19" fmla="*/ 1843288 h 2363190"/>
              <a:gd name="connsiteX20" fmla="*/ 0 w 4682836"/>
              <a:gd name="connsiteY20" fmla="*/ 1228859 h 2363190"/>
              <a:gd name="connsiteX21" fmla="*/ 0 w 4682836"/>
              <a:gd name="connsiteY21" fmla="*/ 685325 h 2363190"/>
              <a:gd name="connsiteX22" fmla="*/ 0 w 4682836"/>
              <a:gd name="connsiteY22" fmla="*/ 0 h 236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82836" h="2363190" extrusionOk="0">
                <a:moveTo>
                  <a:pt x="0" y="0"/>
                </a:moveTo>
                <a:cubicBezTo>
                  <a:pt x="199202" y="-14833"/>
                  <a:pt x="280684" y="38365"/>
                  <a:pt x="491698" y="0"/>
                </a:cubicBezTo>
                <a:cubicBezTo>
                  <a:pt x="702712" y="-38365"/>
                  <a:pt x="973365" y="2602"/>
                  <a:pt x="1170709" y="0"/>
                </a:cubicBezTo>
                <a:cubicBezTo>
                  <a:pt x="1368053" y="-2602"/>
                  <a:pt x="1551930" y="10651"/>
                  <a:pt x="1709235" y="0"/>
                </a:cubicBezTo>
                <a:cubicBezTo>
                  <a:pt x="1866540" y="-10651"/>
                  <a:pt x="2020534" y="24006"/>
                  <a:pt x="2200933" y="0"/>
                </a:cubicBezTo>
                <a:cubicBezTo>
                  <a:pt x="2381332" y="-24006"/>
                  <a:pt x="2467678" y="36822"/>
                  <a:pt x="2692631" y="0"/>
                </a:cubicBezTo>
                <a:cubicBezTo>
                  <a:pt x="2917584" y="-36822"/>
                  <a:pt x="2968104" y="7854"/>
                  <a:pt x="3137500" y="0"/>
                </a:cubicBezTo>
                <a:cubicBezTo>
                  <a:pt x="3306896" y="-7854"/>
                  <a:pt x="3431610" y="26831"/>
                  <a:pt x="3629198" y="0"/>
                </a:cubicBezTo>
                <a:cubicBezTo>
                  <a:pt x="3826786" y="-26831"/>
                  <a:pt x="4329628" y="5770"/>
                  <a:pt x="4682836" y="0"/>
                </a:cubicBezTo>
                <a:cubicBezTo>
                  <a:pt x="4702373" y="166821"/>
                  <a:pt x="4680396" y="381019"/>
                  <a:pt x="4682836" y="638061"/>
                </a:cubicBezTo>
                <a:cubicBezTo>
                  <a:pt x="4685276" y="895103"/>
                  <a:pt x="4630828" y="999174"/>
                  <a:pt x="4682836" y="1228859"/>
                </a:cubicBezTo>
                <a:cubicBezTo>
                  <a:pt x="4734844" y="1458544"/>
                  <a:pt x="4609008" y="2014800"/>
                  <a:pt x="4682836" y="2363190"/>
                </a:cubicBezTo>
                <a:cubicBezTo>
                  <a:pt x="4501889" y="2402241"/>
                  <a:pt x="4257275" y="2326622"/>
                  <a:pt x="4097482" y="2363190"/>
                </a:cubicBezTo>
                <a:cubicBezTo>
                  <a:pt x="3937689" y="2399758"/>
                  <a:pt x="3798237" y="2327930"/>
                  <a:pt x="3558955" y="2363190"/>
                </a:cubicBezTo>
                <a:cubicBezTo>
                  <a:pt x="3319673" y="2398450"/>
                  <a:pt x="3094658" y="2343968"/>
                  <a:pt x="2879944" y="2363190"/>
                </a:cubicBezTo>
                <a:cubicBezTo>
                  <a:pt x="2665230" y="2382412"/>
                  <a:pt x="2414371" y="2297446"/>
                  <a:pt x="2247761" y="2363190"/>
                </a:cubicBezTo>
                <a:cubicBezTo>
                  <a:pt x="2081151" y="2428934"/>
                  <a:pt x="1931302" y="2346261"/>
                  <a:pt x="1615578" y="2363190"/>
                </a:cubicBezTo>
                <a:cubicBezTo>
                  <a:pt x="1299854" y="2380119"/>
                  <a:pt x="1250727" y="2303546"/>
                  <a:pt x="936567" y="2363190"/>
                </a:cubicBezTo>
                <a:cubicBezTo>
                  <a:pt x="622407" y="2422834"/>
                  <a:pt x="311925" y="2326063"/>
                  <a:pt x="0" y="2363190"/>
                </a:cubicBezTo>
                <a:cubicBezTo>
                  <a:pt x="-40958" y="2104803"/>
                  <a:pt x="55612" y="2055357"/>
                  <a:pt x="0" y="1843288"/>
                </a:cubicBezTo>
                <a:cubicBezTo>
                  <a:pt x="-55612" y="1631219"/>
                  <a:pt x="69767" y="1402703"/>
                  <a:pt x="0" y="1228859"/>
                </a:cubicBezTo>
                <a:cubicBezTo>
                  <a:pt x="-69767" y="1055015"/>
                  <a:pt x="23860" y="900515"/>
                  <a:pt x="0" y="685325"/>
                </a:cubicBezTo>
                <a:cubicBezTo>
                  <a:pt x="-23860" y="470135"/>
                  <a:pt x="66847" y="261901"/>
                  <a:pt x="0" y="0"/>
                </a:cubicBezTo>
                <a:close/>
              </a:path>
            </a:pathLst>
          </a:custGeom>
          <a:noFill/>
          <a:ln w="28575">
            <a:solidFill>
              <a:schemeClr val="accent4"/>
            </a:solidFill>
            <a:extLst>
              <a:ext uri="{C807C97D-BFC1-408E-A445-0C87EB9F89A2}">
                <ask:lineSketchStyleProps xmlns:ask="http://schemas.microsoft.com/office/drawing/2018/sketchyshapes" sd="282916457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90632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075352-FBC9-F15F-E3EB-9B51E810898D}"/>
              </a:ext>
            </a:extLst>
          </p:cNvPr>
          <p:cNvSpPr>
            <a:spLocks noGrp="1"/>
          </p:cNvSpPr>
          <p:nvPr>
            <p:ph type="title"/>
          </p:nvPr>
        </p:nvSpPr>
        <p:spPr>
          <a:xfrm>
            <a:off x="623392" y="260648"/>
            <a:ext cx="3779208" cy="1162051"/>
          </a:xfrm>
        </p:spPr>
        <p:txBody>
          <a:bodyPr>
            <a:normAutofit fontScale="90000"/>
          </a:bodyPr>
          <a:lstStyle/>
          <a:p>
            <a:r>
              <a:rPr lang="en-US"/>
              <a:t>Both Addresses do </a:t>
            </a:r>
            <a:r>
              <a:rPr lang="en-US" i="1"/>
              <a:t>appear</a:t>
            </a:r>
            <a:r>
              <a:rPr lang="en-US"/>
              <a:t> to be in or around “Ennis”</a:t>
            </a:r>
          </a:p>
        </p:txBody>
      </p:sp>
      <p:pic>
        <p:nvPicPr>
          <p:cNvPr id="5" name="Content Placeholder 4">
            <a:extLst>
              <a:ext uri="{FF2B5EF4-FFF2-40B4-BE49-F238E27FC236}">
                <a16:creationId xmlns:a16="http://schemas.microsoft.com/office/drawing/2014/main" id="{D1EDFCF4-D7E6-4E66-A54D-79310150C08A}"/>
              </a:ext>
            </a:extLst>
          </p:cNvPr>
          <p:cNvPicPr>
            <a:picLocks noGrp="1" noChangeAspect="1"/>
          </p:cNvPicPr>
          <p:nvPr>
            <p:ph idx="1"/>
          </p:nvPr>
        </p:nvPicPr>
        <p:blipFill>
          <a:blip r:embed="rId2"/>
          <a:stretch>
            <a:fillRect/>
          </a:stretch>
        </p:blipFill>
        <p:spPr>
          <a:xfrm>
            <a:off x="4766733" y="294746"/>
            <a:ext cx="6815667" cy="5128788"/>
          </a:xfrm>
          <a:noFill/>
        </p:spPr>
      </p:pic>
      <p:sp>
        <p:nvSpPr>
          <p:cNvPr id="12" name="Text Placeholder 3">
            <a:extLst>
              <a:ext uri="{FF2B5EF4-FFF2-40B4-BE49-F238E27FC236}">
                <a16:creationId xmlns:a16="http://schemas.microsoft.com/office/drawing/2014/main" id="{C1D69182-19C9-9928-E401-1885253FD652}"/>
              </a:ext>
            </a:extLst>
          </p:cNvPr>
          <p:cNvSpPr>
            <a:spLocks noGrp="1"/>
          </p:cNvSpPr>
          <p:nvPr>
            <p:ph type="body" sz="half" idx="2"/>
          </p:nvPr>
        </p:nvSpPr>
        <p:spPr>
          <a:xfrm>
            <a:off x="623392" y="1422703"/>
            <a:ext cx="3779208" cy="4010119"/>
          </a:xfrm>
        </p:spPr>
        <p:txBody>
          <a:bodyPr/>
          <a:lstStyle/>
          <a:p>
            <a:r>
              <a:rPr lang="en-US"/>
              <a:t>But what about here?</a:t>
            </a:r>
          </a:p>
          <a:p>
            <a:endParaRPr lang="en-US"/>
          </a:p>
          <a:p>
            <a:r>
              <a:rPr lang="en-US"/>
              <a:t>… or here?</a:t>
            </a:r>
          </a:p>
          <a:p>
            <a:endParaRPr lang="en-US"/>
          </a:p>
          <a:p>
            <a:endParaRPr lang="en-US"/>
          </a:p>
          <a:p>
            <a:r>
              <a:rPr lang="en-US"/>
              <a:t>… or here?</a:t>
            </a:r>
          </a:p>
          <a:p>
            <a:endParaRPr lang="en-US"/>
          </a:p>
          <a:p>
            <a:endParaRPr lang="en-US"/>
          </a:p>
          <a:p>
            <a:r>
              <a:rPr lang="en-US"/>
              <a:t>… or here?!</a:t>
            </a:r>
          </a:p>
        </p:txBody>
      </p:sp>
      <p:cxnSp>
        <p:nvCxnSpPr>
          <p:cNvPr id="7" name="Straight Arrow Connector 6">
            <a:extLst>
              <a:ext uri="{FF2B5EF4-FFF2-40B4-BE49-F238E27FC236}">
                <a16:creationId xmlns:a16="http://schemas.microsoft.com/office/drawing/2014/main" id="{AF6FF85F-BA6D-405E-9B6B-418D518F21BC}"/>
              </a:ext>
            </a:extLst>
          </p:cNvPr>
          <p:cNvCxnSpPr/>
          <p:nvPr/>
        </p:nvCxnSpPr>
        <p:spPr>
          <a:xfrm>
            <a:off x="3146961" y="1603169"/>
            <a:ext cx="3776353" cy="147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0429CD-9EF8-47BC-A787-E2383991262F}"/>
              </a:ext>
            </a:extLst>
          </p:cNvPr>
          <p:cNvCxnSpPr>
            <a:cxnSpLocks/>
          </p:cNvCxnSpPr>
          <p:nvPr/>
        </p:nvCxnSpPr>
        <p:spPr>
          <a:xfrm>
            <a:off x="2030681" y="2529444"/>
            <a:ext cx="5569527" cy="1460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B1B0D29-F336-4F42-AB25-0B68F69944A1}"/>
              </a:ext>
            </a:extLst>
          </p:cNvPr>
          <p:cNvCxnSpPr>
            <a:cxnSpLocks/>
          </p:cNvCxnSpPr>
          <p:nvPr/>
        </p:nvCxnSpPr>
        <p:spPr>
          <a:xfrm>
            <a:off x="2030681" y="3883231"/>
            <a:ext cx="4572000" cy="878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BB6F12-3AC4-4953-A67A-B4C8065F9422}"/>
              </a:ext>
            </a:extLst>
          </p:cNvPr>
          <p:cNvCxnSpPr>
            <a:cxnSpLocks/>
          </p:cNvCxnSpPr>
          <p:nvPr/>
        </p:nvCxnSpPr>
        <p:spPr>
          <a:xfrm flipV="1">
            <a:off x="2030681" y="4762005"/>
            <a:ext cx="3645724" cy="492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19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Effect transition="in" filter="fade">
                                      <p:cBhvr>
                                        <p:cTn id="23" dur="500"/>
                                        <p:tgtEl>
                                          <p:spTgt spid="12">
                                            <p:txEl>
                                              <p:pRg st="5" end="5"/>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animEffect transition="in" filter="fade">
                                      <p:cBhvr>
                                        <p:cTn id="31" dur="500"/>
                                        <p:tgtEl>
                                          <p:spTgt spid="12">
                                            <p:txEl>
                                              <p:pRg st="8" end="8"/>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18C66F-AAD9-444E-8AC7-70A4CFF7B444}"/>
              </a:ext>
            </a:extLst>
          </p:cNvPr>
          <p:cNvSpPr>
            <a:spLocks noGrp="1"/>
          </p:cNvSpPr>
          <p:nvPr>
            <p:ph type="title"/>
          </p:nvPr>
        </p:nvSpPr>
        <p:spPr/>
        <p:txBody>
          <a:bodyPr/>
          <a:lstStyle/>
          <a:p>
            <a:endParaRPr lang="en-IE"/>
          </a:p>
        </p:txBody>
      </p:sp>
      <p:sp>
        <p:nvSpPr>
          <p:cNvPr id="6" name="Content Placeholder 5">
            <a:extLst>
              <a:ext uri="{FF2B5EF4-FFF2-40B4-BE49-F238E27FC236}">
                <a16:creationId xmlns:a16="http://schemas.microsoft.com/office/drawing/2014/main" id="{E6555E75-2CB1-4B8C-93DD-3EA08170CBED}"/>
              </a:ext>
            </a:extLst>
          </p:cNvPr>
          <p:cNvSpPr>
            <a:spLocks noGrp="1"/>
          </p:cNvSpPr>
          <p:nvPr>
            <p:ph idx="1"/>
          </p:nvPr>
        </p:nvSpPr>
        <p:spPr/>
        <p:txBody>
          <a:bodyPr/>
          <a:lstStyle/>
          <a:p>
            <a:pPr marL="0" indent="0" algn="ctr">
              <a:buNone/>
            </a:pPr>
            <a:endParaRPr lang="en-IE"/>
          </a:p>
          <a:p>
            <a:pPr marL="0" indent="0" algn="ctr">
              <a:buNone/>
            </a:pPr>
            <a:r>
              <a:rPr lang="en-IE"/>
              <a:t>Where does an urban area start and end?</a:t>
            </a:r>
          </a:p>
          <a:p>
            <a:pPr marL="0" indent="0" algn="ctr">
              <a:buNone/>
            </a:pPr>
            <a:endParaRPr lang="en-IE"/>
          </a:p>
          <a:p>
            <a:pPr marL="0" indent="0" algn="ctr">
              <a:buNone/>
            </a:pPr>
            <a:r>
              <a:rPr lang="en-IE"/>
              <a:t> And until we know that… how can we say the Population of “Town A” is XXX?</a:t>
            </a:r>
          </a:p>
          <a:p>
            <a:pPr marL="0" indent="0" algn="ctr">
              <a:buNone/>
            </a:pPr>
            <a:endParaRPr lang="en-IE"/>
          </a:p>
        </p:txBody>
      </p:sp>
    </p:spTree>
    <p:extLst>
      <p:ext uri="{BB962C8B-B14F-4D97-AF65-F5344CB8AC3E}">
        <p14:creationId xmlns:p14="http://schemas.microsoft.com/office/powerpoint/2010/main" val="398209864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B31C44-A200-47E2-98D3-A1049CB1856F}"/>
              </a:ext>
            </a:extLst>
          </p:cNvPr>
          <p:cNvPicPr>
            <a:picLocks noChangeAspect="1"/>
          </p:cNvPicPr>
          <p:nvPr/>
        </p:nvPicPr>
        <p:blipFill rotWithShape="1">
          <a:blip r:embed="rId2"/>
          <a:srcRect t="13437" b="7338"/>
          <a:stretch/>
        </p:blipFill>
        <p:spPr>
          <a:xfrm>
            <a:off x="20" y="10"/>
            <a:ext cx="12191980" cy="6857990"/>
          </a:xfrm>
          <a:prstGeom prst="rect">
            <a:avLst/>
          </a:prstGeom>
          <a:noFill/>
        </p:spPr>
      </p:pic>
    </p:spTree>
    <p:extLst>
      <p:ext uri="{BB962C8B-B14F-4D97-AF65-F5344CB8AC3E}">
        <p14:creationId xmlns:p14="http://schemas.microsoft.com/office/powerpoint/2010/main" val="81549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0FCA4-15F1-4FCC-8A0B-0ABB6B34104D}"/>
              </a:ext>
            </a:extLst>
          </p:cNvPr>
          <p:cNvSpPr>
            <a:spLocks noGrp="1"/>
          </p:cNvSpPr>
          <p:nvPr>
            <p:ph type="title"/>
          </p:nvPr>
        </p:nvSpPr>
        <p:spPr/>
        <p:txBody>
          <a:bodyPr/>
          <a:lstStyle/>
          <a:p>
            <a:r>
              <a:rPr lang="en-IE"/>
              <a:t>Two “Common” ways to define “urban”</a:t>
            </a:r>
          </a:p>
        </p:txBody>
      </p:sp>
      <p:sp>
        <p:nvSpPr>
          <p:cNvPr id="5" name="Text Placeholder 4">
            <a:extLst>
              <a:ext uri="{FF2B5EF4-FFF2-40B4-BE49-F238E27FC236}">
                <a16:creationId xmlns:a16="http://schemas.microsoft.com/office/drawing/2014/main" id="{CD791974-EA99-4C9F-B1AB-C923B42C296E}"/>
              </a:ext>
            </a:extLst>
          </p:cNvPr>
          <p:cNvSpPr>
            <a:spLocks noGrp="1"/>
          </p:cNvSpPr>
          <p:nvPr>
            <p:ph type="body" idx="1"/>
          </p:nvPr>
        </p:nvSpPr>
        <p:spPr/>
        <p:txBody>
          <a:bodyPr/>
          <a:lstStyle/>
          <a:p>
            <a:pPr algn="ctr"/>
            <a:r>
              <a:rPr lang="en-IE"/>
              <a:t>Land Cover</a:t>
            </a:r>
          </a:p>
        </p:txBody>
      </p:sp>
      <p:sp>
        <p:nvSpPr>
          <p:cNvPr id="6" name="Content Placeholder 5">
            <a:extLst>
              <a:ext uri="{FF2B5EF4-FFF2-40B4-BE49-F238E27FC236}">
                <a16:creationId xmlns:a16="http://schemas.microsoft.com/office/drawing/2014/main" id="{6E789EDA-C6BF-49CA-B0A3-366330B8A73A}"/>
              </a:ext>
            </a:extLst>
          </p:cNvPr>
          <p:cNvSpPr>
            <a:spLocks noGrp="1"/>
          </p:cNvSpPr>
          <p:nvPr>
            <p:ph sz="half" idx="2"/>
          </p:nvPr>
        </p:nvSpPr>
        <p:spPr/>
        <p:txBody>
          <a:bodyPr>
            <a:normAutofit fontScale="62500" lnSpcReduction="20000"/>
          </a:bodyPr>
          <a:lstStyle/>
          <a:p>
            <a:r>
              <a:rPr lang="en-US" b="0" i="0">
                <a:solidFill>
                  <a:srgbClr val="202124"/>
                </a:solidFill>
                <a:effectLst/>
                <a:latin typeface="Roboto" panose="02000000000000000000" pitchFamily="2" charset="0"/>
                <a:ea typeface="Roboto" panose="02000000000000000000" pitchFamily="2" charset="0"/>
              </a:rPr>
              <a:t>Land cover is commonly defined as </a:t>
            </a:r>
            <a:r>
              <a:rPr lang="en-US" i="0">
                <a:solidFill>
                  <a:srgbClr val="202124"/>
                </a:solidFill>
                <a:effectLst/>
                <a:latin typeface="Roboto" panose="02000000000000000000" pitchFamily="2" charset="0"/>
                <a:ea typeface="Roboto" panose="02000000000000000000" pitchFamily="2" charset="0"/>
              </a:rPr>
              <a:t>the vegetation (natural or planted) </a:t>
            </a:r>
            <a:r>
              <a:rPr lang="en-US" b="1" i="0">
                <a:solidFill>
                  <a:srgbClr val="202124"/>
                </a:solidFill>
                <a:effectLst/>
                <a:latin typeface="Roboto" panose="02000000000000000000" pitchFamily="2" charset="0"/>
                <a:ea typeface="Roboto" panose="02000000000000000000" pitchFamily="2" charset="0"/>
              </a:rPr>
              <a:t>or man-made constructions (buildings, roads, artificial greenspaces etc.)</a:t>
            </a:r>
            <a:r>
              <a:rPr lang="en-US" b="0" i="0">
                <a:solidFill>
                  <a:srgbClr val="202124"/>
                </a:solidFill>
                <a:effectLst/>
                <a:latin typeface="Roboto" panose="02000000000000000000" pitchFamily="2" charset="0"/>
                <a:ea typeface="Roboto" panose="02000000000000000000" pitchFamily="2" charset="0"/>
              </a:rPr>
              <a:t> </a:t>
            </a:r>
            <a:r>
              <a:rPr lang="en-US" b="1" i="0">
                <a:solidFill>
                  <a:srgbClr val="202124"/>
                </a:solidFill>
                <a:effectLst/>
                <a:latin typeface="Roboto" panose="02000000000000000000" pitchFamily="2" charset="0"/>
                <a:ea typeface="Roboto" panose="02000000000000000000" pitchFamily="2" charset="0"/>
              </a:rPr>
              <a:t>which occur on the earth surface</a:t>
            </a:r>
            <a:r>
              <a:rPr lang="en-US" b="0" i="0">
                <a:solidFill>
                  <a:srgbClr val="202124"/>
                </a:solidFill>
                <a:effectLst/>
                <a:latin typeface="Roboto" panose="02000000000000000000" pitchFamily="2" charset="0"/>
                <a:ea typeface="Roboto" panose="02000000000000000000" pitchFamily="2" charset="0"/>
              </a:rPr>
              <a:t>. </a:t>
            </a:r>
            <a:endParaRPr lang="en-US">
              <a:solidFill>
                <a:srgbClr val="202124"/>
              </a:solidFill>
              <a:latin typeface="Roboto" panose="02000000000000000000" pitchFamily="2" charset="0"/>
              <a:ea typeface="Roboto" panose="02000000000000000000" pitchFamily="2" charset="0"/>
            </a:endParaRPr>
          </a:p>
          <a:p>
            <a:r>
              <a:rPr lang="en-US">
                <a:solidFill>
                  <a:srgbClr val="202124"/>
                </a:solidFill>
                <a:latin typeface="Roboto" panose="02000000000000000000" pitchFamily="2" charset="0"/>
                <a:ea typeface="Roboto" panose="02000000000000000000" pitchFamily="2" charset="0"/>
              </a:rPr>
              <a:t>…so: the “urban area” simply demarcates areas that have urban land cover from non-urban land cover</a:t>
            </a:r>
          </a:p>
          <a:p>
            <a:r>
              <a:rPr lang="en-US">
                <a:solidFill>
                  <a:srgbClr val="202124"/>
                </a:solidFill>
                <a:latin typeface="Roboto" panose="02000000000000000000" pitchFamily="2" charset="0"/>
                <a:ea typeface="Roboto" panose="02000000000000000000" pitchFamily="2" charset="0"/>
              </a:rPr>
              <a:t>Unambiguous</a:t>
            </a:r>
            <a:endParaRPr lang="en-IE">
              <a:latin typeface="Roboto" panose="02000000000000000000" pitchFamily="2" charset="0"/>
              <a:ea typeface="Roboto" panose="02000000000000000000" pitchFamily="2" charset="0"/>
            </a:endParaRPr>
          </a:p>
        </p:txBody>
      </p:sp>
      <p:sp>
        <p:nvSpPr>
          <p:cNvPr id="7" name="Text Placeholder 6">
            <a:extLst>
              <a:ext uri="{FF2B5EF4-FFF2-40B4-BE49-F238E27FC236}">
                <a16:creationId xmlns:a16="http://schemas.microsoft.com/office/drawing/2014/main" id="{91AE71DF-FB77-40FC-8EA7-50B571129893}"/>
              </a:ext>
            </a:extLst>
          </p:cNvPr>
          <p:cNvSpPr>
            <a:spLocks noGrp="1"/>
          </p:cNvSpPr>
          <p:nvPr>
            <p:ph type="body" sz="quarter" idx="3"/>
          </p:nvPr>
        </p:nvSpPr>
        <p:spPr/>
        <p:txBody>
          <a:bodyPr/>
          <a:lstStyle/>
          <a:p>
            <a:pPr algn="ctr"/>
            <a:r>
              <a:rPr lang="en-IE"/>
              <a:t>Population</a:t>
            </a:r>
          </a:p>
        </p:txBody>
      </p:sp>
      <p:sp>
        <p:nvSpPr>
          <p:cNvPr id="8" name="Content Placeholder 7">
            <a:extLst>
              <a:ext uri="{FF2B5EF4-FFF2-40B4-BE49-F238E27FC236}">
                <a16:creationId xmlns:a16="http://schemas.microsoft.com/office/drawing/2014/main" id="{22F634E8-814F-47CD-8E10-E6CD9C640B5B}"/>
              </a:ext>
            </a:extLst>
          </p:cNvPr>
          <p:cNvSpPr>
            <a:spLocks noGrp="1"/>
          </p:cNvSpPr>
          <p:nvPr>
            <p:ph sz="quarter" idx="4"/>
          </p:nvPr>
        </p:nvSpPr>
        <p:spPr/>
        <p:txBody>
          <a:bodyPr>
            <a:normAutofit fontScale="62500" lnSpcReduction="20000"/>
          </a:bodyPr>
          <a:lstStyle/>
          <a:p>
            <a:r>
              <a:rPr lang="en-US" b="0" i="0">
                <a:solidFill>
                  <a:srgbClr val="4D5156"/>
                </a:solidFill>
                <a:effectLst/>
                <a:latin typeface="Roboto" panose="02000000000000000000" pitchFamily="2" charset="0"/>
                <a:ea typeface="Roboto" panose="02000000000000000000" pitchFamily="2" charset="0"/>
              </a:rPr>
              <a:t>UNECE: An urban area, built-up area or urban agglomeration is a human settlement with a high population density and infrastructure of built environment… USA: Urbanized Areas (UAs) are a continuously built-up area with a population of 50,000 or more. It comprises one or more places—central place(s)—and the adjacent densely settled surrounding area—”urban fringe”—consisting of other places and nonplace territory. </a:t>
            </a:r>
          </a:p>
          <a:p>
            <a:r>
              <a:rPr lang="en-US">
                <a:solidFill>
                  <a:srgbClr val="4D5156"/>
                </a:solidFill>
                <a:latin typeface="Roboto" panose="02000000000000000000" pitchFamily="2" charset="0"/>
                <a:ea typeface="Roboto" panose="02000000000000000000" pitchFamily="2" charset="0"/>
              </a:rPr>
              <a:t>… so: </a:t>
            </a:r>
            <a:r>
              <a:rPr lang="en-US" u="sng">
                <a:solidFill>
                  <a:srgbClr val="4D5156"/>
                </a:solidFill>
                <a:latin typeface="Roboto" panose="02000000000000000000" pitchFamily="2" charset="0"/>
                <a:ea typeface="Roboto" panose="02000000000000000000" pitchFamily="2" charset="0"/>
              </a:rPr>
              <a:t>much</a:t>
            </a:r>
            <a:r>
              <a:rPr lang="en-US">
                <a:solidFill>
                  <a:srgbClr val="4D5156"/>
                </a:solidFill>
                <a:latin typeface="Roboto" panose="02000000000000000000" pitchFamily="2" charset="0"/>
                <a:ea typeface="Roboto" panose="02000000000000000000" pitchFamily="2" charset="0"/>
              </a:rPr>
              <a:t> fuzzier idea! What is a “high” population density? Seems to mix with land cover? Continuously built up? Why 50,000? How far out is the urban fringe? </a:t>
            </a:r>
            <a:endParaRPr lang="en-IE">
              <a:latin typeface="Roboto" panose="02000000000000000000" pitchFamily="2" charset="0"/>
              <a:ea typeface="Roboto" panose="02000000000000000000" pitchFamily="2" charset="0"/>
            </a:endParaRPr>
          </a:p>
        </p:txBody>
      </p:sp>
      <p:pic>
        <p:nvPicPr>
          <p:cNvPr id="2050" name="Picture 2" descr="Bridging the Urban-Rural Divide in Canada - Public Policy Forum">
            <a:extLst>
              <a:ext uri="{FF2B5EF4-FFF2-40B4-BE49-F238E27FC236}">
                <a16:creationId xmlns:a16="http://schemas.microsoft.com/office/drawing/2014/main" id="{545E3E44-9F6B-4528-95B2-391340716A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3438" y1="66535" x2="25938" y2="78920"/>
                        <a14:foregroundMark x1="20625" y1="64427" x2="23438" y2="64427"/>
                      </a14:backgroundRemoval>
                    </a14:imgEffect>
                  </a14:imgLayer>
                </a14:imgProps>
              </a:ext>
              <a:ext uri="{28A0092B-C50C-407E-A947-70E740481C1C}">
                <a14:useLocalDpi xmlns:a14="http://schemas.microsoft.com/office/drawing/2010/main" val="0"/>
              </a:ext>
            </a:extLst>
          </a:blip>
          <a:srcRect/>
          <a:stretch>
            <a:fillRect/>
          </a:stretch>
        </p:blipFill>
        <p:spPr bwMode="auto">
          <a:xfrm>
            <a:off x="1718316" y="4132997"/>
            <a:ext cx="2984312" cy="17696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4DE8DA-6E69-405E-986C-833FBEE0885B}"/>
              </a:ext>
            </a:extLst>
          </p:cNvPr>
          <p:cNvSpPr txBox="1"/>
          <p:nvPr/>
        </p:nvSpPr>
        <p:spPr>
          <a:xfrm>
            <a:off x="876001" y="5119960"/>
            <a:ext cx="5268686" cy="369332"/>
          </a:xfrm>
          <a:prstGeom prst="rect">
            <a:avLst/>
          </a:prstGeom>
          <a:noFill/>
        </p:spPr>
        <p:txBody>
          <a:bodyPr wrap="square" rtlCol="0">
            <a:spAutoFit/>
          </a:bodyPr>
          <a:lstStyle/>
          <a:p>
            <a:r>
              <a:rPr lang="en-IE">
                <a:solidFill>
                  <a:schemeClr val="tx2">
                    <a:lumMod val="25000"/>
                  </a:schemeClr>
                </a:solidFill>
              </a:rPr>
              <a:t>Urban…				… Not Urban</a:t>
            </a:r>
          </a:p>
        </p:txBody>
      </p:sp>
    </p:spTree>
    <p:extLst>
      <p:ext uri="{BB962C8B-B14F-4D97-AF65-F5344CB8AC3E}">
        <p14:creationId xmlns:p14="http://schemas.microsoft.com/office/powerpoint/2010/main" val="20144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5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fade">
                                      <p:cBhvr>
                                        <p:cTn id="4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0FCA4-15F1-4FCC-8A0B-0ABB6B34104D}"/>
              </a:ext>
            </a:extLst>
          </p:cNvPr>
          <p:cNvSpPr>
            <a:spLocks noGrp="1"/>
          </p:cNvSpPr>
          <p:nvPr>
            <p:ph type="title"/>
          </p:nvPr>
        </p:nvSpPr>
        <p:spPr/>
        <p:txBody>
          <a:bodyPr/>
          <a:lstStyle/>
          <a:p>
            <a:r>
              <a:rPr lang="en-IE"/>
              <a:t>Two “Common” ways to define “urban”</a:t>
            </a:r>
          </a:p>
        </p:txBody>
      </p:sp>
      <p:sp>
        <p:nvSpPr>
          <p:cNvPr id="5" name="Text Placeholder 4">
            <a:extLst>
              <a:ext uri="{FF2B5EF4-FFF2-40B4-BE49-F238E27FC236}">
                <a16:creationId xmlns:a16="http://schemas.microsoft.com/office/drawing/2014/main" id="{CD791974-EA99-4C9F-B1AB-C923B42C296E}"/>
              </a:ext>
            </a:extLst>
          </p:cNvPr>
          <p:cNvSpPr>
            <a:spLocks noGrp="1"/>
          </p:cNvSpPr>
          <p:nvPr>
            <p:ph type="body" idx="1"/>
          </p:nvPr>
        </p:nvSpPr>
        <p:spPr/>
        <p:txBody>
          <a:bodyPr/>
          <a:lstStyle/>
          <a:p>
            <a:pPr algn="ctr"/>
            <a:r>
              <a:rPr lang="en-IE"/>
              <a:t>Land Cover</a:t>
            </a:r>
          </a:p>
        </p:txBody>
      </p:sp>
      <p:pic>
        <p:nvPicPr>
          <p:cNvPr id="12" name="Content Placeholder 11">
            <a:extLst>
              <a:ext uri="{FF2B5EF4-FFF2-40B4-BE49-F238E27FC236}">
                <a16:creationId xmlns:a16="http://schemas.microsoft.com/office/drawing/2014/main" id="{C6440B84-3C60-42A9-A3AB-CE3EED45BA9B}"/>
              </a:ext>
            </a:extLst>
          </p:cNvPr>
          <p:cNvPicPr>
            <a:picLocks noGrp="1" noChangeAspect="1"/>
          </p:cNvPicPr>
          <p:nvPr>
            <p:ph sz="half" idx="2"/>
          </p:nvPr>
        </p:nvPicPr>
        <p:blipFill>
          <a:blip r:embed="rId2"/>
          <a:stretch>
            <a:fillRect/>
          </a:stretch>
        </p:blipFill>
        <p:spPr>
          <a:xfrm>
            <a:off x="1127971" y="2174875"/>
            <a:ext cx="4349646" cy="3270250"/>
          </a:xfrm>
        </p:spPr>
      </p:pic>
      <p:sp>
        <p:nvSpPr>
          <p:cNvPr id="7" name="Text Placeholder 6">
            <a:extLst>
              <a:ext uri="{FF2B5EF4-FFF2-40B4-BE49-F238E27FC236}">
                <a16:creationId xmlns:a16="http://schemas.microsoft.com/office/drawing/2014/main" id="{91AE71DF-FB77-40FC-8EA7-50B571129893}"/>
              </a:ext>
            </a:extLst>
          </p:cNvPr>
          <p:cNvSpPr>
            <a:spLocks noGrp="1"/>
          </p:cNvSpPr>
          <p:nvPr>
            <p:ph type="body" sz="quarter" idx="3"/>
          </p:nvPr>
        </p:nvSpPr>
        <p:spPr/>
        <p:txBody>
          <a:bodyPr/>
          <a:lstStyle/>
          <a:p>
            <a:pPr algn="ctr"/>
            <a:r>
              <a:rPr lang="en-IE"/>
              <a:t>Population</a:t>
            </a:r>
          </a:p>
        </p:txBody>
      </p:sp>
      <p:pic>
        <p:nvPicPr>
          <p:cNvPr id="18" name="Content Placeholder 17">
            <a:extLst>
              <a:ext uri="{FF2B5EF4-FFF2-40B4-BE49-F238E27FC236}">
                <a16:creationId xmlns:a16="http://schemas.microsoft.com/office/drawing/2014/main" id="{28A81BEF-22D0-42CA-99DF-5B4974006EC8}"/>
              </a:ext>
            </a:extLst>
          </p:cNvPr>
          <p:cNvPicPr>
            <a:picLocks noGrp="1" noChangeAspect="1"/>
          </p:cNvPicPr>
          <p:nvPr>
            <p:ph sz="quarter" idx="4"/>
          </p:nvPr>
        </p:nvPicPr>
        <p:blipFill>
          <a:blip r:embed="rId3"/>
          <a:stretch>
            <a:fillRect/>
          </a:stretch>
        </p:blipFill>
        <p:spPr>
          <a:xfrm>
            <a:off x="6712796" y="2174875"/>
            <a:ext cx="4349646" cy="3270250"/>
          </a:xfrm>
        </p:spPr>
      </p:pic>
    </p:spTree>
    <p:extLst>
      <p:ext uri="{BB962C8B-B14F-4D97-AF65-F5344CB8AC3E}">
        <p14:creationId xmlns:p14="http://schemas.microsoft.com/office/powerpoint/2010/main" val="358811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075352-FBC9-F15F-E3EB-9B51E810898D}"/>
              </a:ext>
            </a:extLst>
          </p:cNvPr>
          <p:cNvSpPr>
            <a:spLocks noGrp="1"/>
          </p:cNvSpPr>
          <p:nvPr>
            <p:ph type="title"/>
          </p:nvPr>
        </p:nvSpPr>
        <p:spPr>
          <a:xfrm>
            <a:off x="623392" y="260648"/>
            <a:ext cx="3779208" cy="1162051"/>
          </a:xfrm>
        </p:spPr>
        <p:txBody>
          <a:bodyPr>
            <a:normAutofit fontScale="90000"/>
          </a:bodyPr>
          <a:lstStyle/>
          <a:p>
            <a:r>
              <a:rPr lang="en-US"/>
              <a:t>Both Addresses do </a:t>
            </a:r>
            <a:r>
              <a:rPr lang="en-US" i="1"/>
              <a:t>appear</a:t>
            </a:r>
            <a:r>
              <a:rPr lang="en-US"/>
              <a:t> to be in or around “Ennis”</a:t>
            </a:r>
          </a:p>
        </p:txBody>
      </p:sp>
      <p:pic>
        <p:nvPicPr>
          <p:cNvPr id="5" name="Content Placeholder 4">
            <a:extLst>
              <a:ext uri="{FF2B5EF4-FFF2-40B4-BE49-F238E27FC236}">
                <a16:creationId xmlns:a16="http://schemas.microsoft.com/office/drawing/2014/main" id="{D1EDFCF4-D7E6-4E66-A54D-79310150C08A}"/>
              </a:ext>
            </a:extLst>
          </p:cNvPr>
          <p:cNvPicPr>
            <a:picLocks noGrp="1" noChangeAspect="1"/>
          </p:cNvPicPr>
          <p:nvPr>
            <p:ph idx="1"/>
          </p:nvPr>
        </p:nvPicPr>
        <p:blipFill>
          <a:blip r:embed="rId2"/>
          <a:stretch>
            <a:fillRect/>
          </a:stretch>
        </p:blipFill>
        <p:spPr>
          <a:xfrm>
            <a:off x="4766733" y="294746"/>
            <a:ext cx="6815667" cy="5128788"/>
          </a:xfrm>
          <a:noFill/>
        </p:spPr>
      </p:pic>
      <p:sp>
        <p:nvSpPr>
          <p:cNvPr id="12" name="Text Placeholder 3">
            <a:extLst>
              <a:ext uri="{FF2B5EF4-FFF2-40B4-BE49-F238E27FC236}">
                <a16:creationId xmlns:a16="http://schemas.microsoft.com/office/drawing/2014/main" id="{C1D69182-19C9-9928-E401-1885253FD652}"/>
              </a:ext>
            </a:extLst>
          </p:cNvPr>
          <p:cNvSpPr>
            <a:spLocks noGrp="1"/>
          </p:cNvSpPr>
          <p:nvPr>
            <p:ph type="body" sz="half" idx="2"/>
          </p:nvPr>
        </p:nvSpPr>
        <p:spPr>
          <a:xfrm>
            <a:off x="623392" y="1422703"/>
            <a:ext cx="3779208" cy="4010119"/>
          </a:xfrm>
        </p:spPr>
        <p:txBody>
          <a:bodyPr/>
          <a:lstStyle/>
          <a:p>
            <a:r>
              <a:rPr lang="en-US"/>
              <a:t>But what about here?</a:t>
            </a:r>
          </a:p>
          <a:p>
            <a:endParaRPr lang="en-US"/>
          </a:p>
          <a:p>
            <a:r>
              <a:rPr lang="en-US"/>
              <a:t>… or here?</a:t>
            </a:r>
          </a:p>
          <a:p>
            <a:endParaRPr lang="en-US"/>
          </a:p>
          <a:p>
            <a:endParaRPr lang="en-US"/>
          </a:p>
          <a:p>
            <a:r>
              <a:rPr lang="en-US"/>
              <a:t>… or here?</a:t>
            </a:r>
          </a:p>
          <a:p>
            <a:endParaRPr lang="en-US"/>
          </a:p>
          <a:p>
            <a:endParaRPr lang="en-US"/>
          </a:p>
          <a:p>
            <a:r>
              <a:rPr lang="en-US"/>
              <a:t>… or here?!</a:t>
            </a:r>
          </a:p>
        </p:txBody>
      </p:sp>
      <p:cxnSp>
        <p:nvCxnSpPr>
          <p:cNvPr id="7" name="Straight Arrow Connector 6">
            <a:extLst>
              <a:ext uri="{FF2B5EF4-FFF2-40B4-BE49-F238E27FC236}">
                <a16:creationId xmlns:a16="http://schemas.microsoft.com/office/drawing/2014/main" id="{AF6FF85F-BA6D-405E-9B6B-418D518F21BC}"/>
              </a:ext>
            </a:extLst>
          </p:cNvPr>
          <p:cNvCxnSpPr/>
          <p:nvPr/>
        </p:nvCxnSpPr>
        <p:spPr>
          <a:xfrm>
            <a:off x="3146961" y="1603169"/>
            <a:ext cx="3776353" cy="147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0429CD-9EF8-47BC-A787-E2383991262F}"/>
              </a:ext>
            </a:extLst>
          </p:cNvPr>
          <p:cNvCxnSpPr>
            <a:cxnSpLocks/>
          </p:cNvCxnSpPr>
          <p:nvPr/>
        </p:nvCxnSpPr>
        <p:spPr>
          <a:xfrm>
            <a:off x="2030681" y="2529444"/>
            <a:ext cx="5569527" cy="1460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B1B0D29-F336-4F42-AB25-0B68F69944A1}"/>
              </a:ext>
            </a:extLst>
          </p:cNvPr>
          <p:cNvCxnSpPr>
            <a:cxnSpLocks/>
          </p:cNvCxnSpPr>
          <p:nvPr/>
        </p:nvCxnSpPr>
        <p:spPr>
          <a:xfrm>
            <a:off x="2030681" y="3883231"/>
            <a:ext cx="4572000" cy="878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BB6F12-3AC4-4953-A67A-B4C8065F9422}"/>
              </a:ext>
            </a:extLst>
          </p:cNvPr>
          <p:cNvCxnSpPr>
            <a:cxnSpLocks/>
          </p:cNvCxnSpPr>
          <p:nvPr/>
        </p:nvCxnSpPr>
        <p:spPr>
          <a:xfrm flipV="1">
            <a:off x="2030681" y="4762005"/>
            <a:ext cx="3645724" cy="492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17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CFDBB3C-EAA8-41C0-BA4B-01DFD3D477FC}"/>
              </a:ext>
            </a:extLst>
          </p:cNvPr>
          <p:cNvPicPr>
            <a:picLocks noChangeAspect="1"/>
          </p:cNvPicPr>
          <p:nvPr/>
        </p:nvPicPr>
        <p:blipFill>
          <a:blip r:embed="rId2"/>
          <a:stretch>
            <a:fillRect/>
          </a:stretch>
        </p:blipFill>
        <p:spPr>
          <a:xfrm>
            <a:off x="4805944" y="294746"/>
            <a:ext cx="6762664" cy="5084460"/>
          </a:xfrm>
          <a:prstGeom prst="rect">
            <a:avLst/>
          </a:prstGeom>
        </p:spPr>
      </p:pic>
      <p:sp>
        <p:nvSpPr>
          <p:cNvPr id="13" name="Title 1">
            <a:extLst>
              <a:ext uri="{FF2B5EF4-FFF2-40B4-BE49-F238E27FC236}">
                <a16:creationId xmlns:a16="http://schemas.microsoft.com/office/drawing/2014/main" id="{434D941B-284E-B79C-8F3C-4461821E0EAA}"/>
              </a:ext>
            </a:extLst>
          </p:cNvPr>
          <p:cNvSpPr>
            <a:spLocks noGrp="1"/>
          </p:cNvSpPr>
          <p:nvPr>
            <p:ph type="title"/>
          </p:nvPr>
        </p:nvSpPr>
        <p:spPr>
          <a:xfrm>
            <a:off x="623392" y="260648"/>
            <a:ext cx="3779208" cy="1162051"/>
          </a:xfrm>
        </p:spPr>
        <p:txBody>
          <a:bodyPr>
            <a:normAutofit fontScale="90000"/>
          </a:bodyPr>
          <a:lstStyle/>
          <a:p>
            <a:r>
              <a:rPr lang="en-US"/>
              <a:t>Both Addresses do </a:t>
            </a:r>
            <a:r>
              <a:rPr lang="en-US" i="1"/>
              <a:t>appear</a:t>
            </a:r>
            <a:r>
              <a:rPr lang="en-US"/>
              <a:t> to be in or around “Ennis”</a:t>
            </a:r>
          </a:p>
        </p:txBody>
      </p:sp>
      <p:sp>
        <p:nvSpPr>
          <p:cNvPr id="15" name="Text Placeholder 3">
            <a:extLst>
              <a:ext uri="{FF2B5EF4-FFF2-40B4-BE49-F238E27FC236}">
                <a16:creationId xmlns:a16="http://schemas.microsoft.com/office/drawing/2014/main" id="{348C5775-75B5-F361-B3DA-5868FEAA0819}"/>
              </a:ext>
            </a:extLst>
          </p:cNvPr>
          <p:cNvSpPr>
            <a:spLocks noGrp="1"/>
          </p:cNvSpPr>
          <p:nvPr>
            <p:ph type="body" sz="half" idx="2"/>
          </p:nvPr>
        </p:nvSpPr>
        <p:spPr>
          <a:xfrm>
            <a:off x="623392" y="1422703"/>
            <a:ext cx="3779208" cy="4010119"/>
          </a:xfrm>
        </p:spPr>
        <p:txBody>
          <a:bodyPr>
            <a:normAutofit lnSpcReduction="10000"/>
          </a:bodyPr>
          <a:lstStyle/>
          <a:p>
            <a:pPr>
              <a:spcBef>
                <a:spcPts val="0"/>
              </a:spcBef>
            </a:pPr>
            <a:r>
              <a:rPr lang="en-US"/>
              <a:t>Land Cover? </a:t>
            </a:r>
            <a:r>
              <a:rPr lang="en-US" b="1"/>
              <a:t>No</a:t>
            </a:r>
            <a:r>
              <a:rPr lang="en-US"/>
              <a:t> </a:t>
            </a:r>
          </a:p>
          <a:p>
            <a:pPr>
              <a:spcBef>
                <a:spcPts val="0"/>
              </a:spcBef>
            </a:pPr>
            <a:r>
              <a:rPr lang="en-US"/>
              <a:t>Population? </a:t>
            </a:r>
            <a:r>
              <a:rPr lang="en-US" b="1"/>
              <a:t>Yes</a:t>
            </a:r>
          </a:p>
          <a:p>
            <a:pPr>
              <a:spcBef>
                <a:spcPts val="0"/>
              </a:spcBef>
            </a:pPr>
            <a:endParaRPr lang="en-US" b="1"/>
          </a:p>
          <a:p>
            <a:pPr>
              <a:spcBef>
                <a:spcPts val="0"/>
              </a:spcBef>
            </a:pPr>
            <a:r>
              <a:rPr lang="en-US"/>
              <a:t>Land Cover? </a:t>
            </a:r>
            <a:r>
              <a:rPr lang="en-US" b="1"/>
              <a:t>Yes</a:t>
            </a:r>
            <a:r>
              <a:rPr lang="en-US"/>
              <a:t> </a:t>
            </a:r>
          </a:p>
          <a:p>
            <a:pPr>
              <a:spcBef>
                <a:spcPts val="0"/>
              </a:spcBef>
            </a:pPr>
            <a:r>
              <a:rPr lang="en-US"/>
              <a:t>Population? </a:t>
            </a:r>
            <a:r>
              <a:rPr lang="en-US" b="1"/>
              <a:t>Yes</a:t>
            </a:r>
          </a:p>
          <a:p>
            <a:pPr>
              <a:spcBef>
                <a:spcPts val="0"/>
              </a:spcBef>
            </a:pPr>
            <a:endParaRPr lang="en-US" b="1"/>
          </a:p>
          <a:p>
            <a:pPr>
              <a:spcBef>
                <a:spcPts val="0"/>
              </a:spcBef>
            </a:pPr>
            <a:endParaRPr lang="en-US" b="1"/>
          </a:p>
          <a:p>
            <a:pPr>
              <a:spcBef>
                <a:spcPts val="0"/>
              </a:spcBef>
            </a:pPr>
            <a:r>
              <a:rPr lang="en-US"/>
              <a:t>Land Cover? </a:t>
            </a:r>
            <a:r>
              <a:rPr lang="en-US" b="1"/>
              <a:t>No</a:t>
            </a:r>
            <a:r>
              <a:rPr lang="en-US"/>
              <a:t> </a:t>
            </a:r>
          </a:p>
          <a:p>
            <a:pPr>
              <a:spcBef>
                <a:spcPts val="0"/>
              </a:spcBef>
            </a:pPr>
            <a:r>
              <a:rPr lang="en-US"/>
              <a:t>Population? </a:t>
            </a:r>
            <a:r>
              <a:rPr lang="en-US" b="1"/>
              <a:t>Yes</a:t>
            </a:r>
          </a:p>
          <a:p>
            <a:pPr>
              <a:spcBef>
                <a:spcPts val="0"/>
              </a:spcBef>
            </a:pPr>
            <a:endParaRPr lang="en-US" b="1"/>
          </a:p>
          <a:p>
            <a:pPr>
              <a:spcBef>
                <a:spcPts val="0"/>
              </a:spcBef>
            </a:pPr>
            <a:endParaRPr lang="en-US" b="1"/>
          </a:p>
          <a:p>
            <a:pPr>
              <a:spcBef>
                <a:spcPts val="0"/>
              </a:spcBef>
            </a:pPr>
            <a:endParaRPr lang="en-US" b="1"/>
          </a:p>
          <a:p>
            <a:pPr>
              <a:spcBef>
                <a:spcPts val="0"/>
              </a:spcBef>
            </a:pPr>
            <a:r>
              <a:rPr lang="en-US"/>
              <a:t>Land Cover? </a:t>
            </a:r>
            <a:r>
              <a:rPr lang="en-US" b="1"/>
              <a:t>No</a:t>
            </a:r>
            <a:r>
              <a:rPr lang="en-US"/>
              <a:t> </a:t>
            </a:r>
          </a:p>
          <a:p>
            <a:pPr>
              <a:spcBef>
                <a:spcPts val="0"/>
              </a:spcBef>
            </a:pPr>
            <a:r>
              <a:rPr lang="en-US"/>
              <a:t>Population? </a:t>
            </a:r>
            <a:r>
              <a:rPr lang="en-US" b="1"/>
              <a:t>No?</a:t>
            </a:r>
          </a:p>
          <a:p>
            <a:pPr>
              <a:spcBef>
                <a:spcPts val="0"/>
              </a:spcBef>
            </a:pPr>
            <a:endParaRPr lang="en-US" b="1"/>
          </a:p>
        </p:txBody>
      </p:sp>
      <p:cxnSp>
        <p:nvCxnSpPr>
          <p:cNvPr id="11" name="Straight Arrow Connector 10">
            <a:extLst>
              <a:ext uri="{FF2B5EF4-FFF2-40B4-BE49-F238E27FC236}">
                <a16:creationId xmlns:a16="http://schemas.microsoft.com/office/drawing/2014/main" id="{0BFE91E4-5583-4B19-88E1-FCCE1B87FD44}"/>
              </a:ext>
            </a:extLst>
          </p:cNvPr>
          <p:cNvCxnSpPr/>
          <p:nvPr/>
        </p:nvCxnSpPr>
        <p:spPr>
          <a:xfrm>
            <a:off x="3146961" y="1603169"/>
            <a:ext cx="3776353" cy="147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59D7ED3-A575-478D-B2FE-C562B450B9B5}"/>
              </a:ext>
            </a:extLst>
          </p:cNvPr>
          <p:cNvCxnSpPr>
            <a:cxnSpLocks/>
          </p:cNvCxnSpPr>
          <p:nvPr/>
        </p:nvCxnSpPr>
        <p:spPr>
          <a:xfrm>
            <a:off x="2030681" y="2529444"/>
            <a:ext cx="5569527" cy="1460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18BC52-E0A3-4E49-A8E5-5D0334242A80}"/>
              </a:ext>
            </a:extLst>
          </p:cNvPr>
          <p:cNvCxnSpPr>
            <a:cxnSpLocks/>
          </p:cNvCxnSpPr>
          <p:nvPr/>
        </p:nvCxnSpPr>
        <p:spPr>
          <a:xfrm>
            <a:off x="2541319" y="3598223"/>
            <a:ext cx="4061362" cy="1163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024048-F152-4809-A691-08F126FF5EFD}"/>
              </a:ext>
            </a:extLst>
          </p:cNvPr>
          <p:cNvCxnSpPr>
            <a:cxnSpLocks/>
          </p:cNvCxnSpPr>
          <p:nvPr/>
        </p:nvCxnSpPr>
        <p:spPr>
          <a:xfrm>
            <a:off x="2660073" y="4762005"/>
            <a:ext cx="30163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7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03195C-27CE-42A3-962A-87BEB281D12F}"/>
              </a:ext>
            </a:extLst>
          </p:cNvPr>
          <p:cNvSpPr>
            <a:spLocks noGrp="1"/>
          </p:cNvSpPr>
          <p:nvPr>
            <p:ph type="title"/>
          </p:nvPr>
        </p:nvSpPr>
        <p:spPr/>
        <p:txBody>
          <a:bodyPr/>
          <a:lstStyle/>
          <a:p>
            <a:r>
              <a:rPr lang="en-IE">
                <a:latin typeface="Roboto Slab" pitchFamily="2" charset="0"/>
                <a:ea typeface="Roboto Slab" pitchFamily="2" charset="0"/>
              </a:rPr>
              <a:t>Overview </a:t>
            </a:r>
          </a:p>
        </p:txBody>
      </p:sp>
      <p:sp>
        <p:nvSpPr>
          <p:cNvPr id="4" name="Content Placeholder 3">
            <a:extLst>
              <a:ext uri="{FF2B5EF4-FFF2-40B4-BE49-F238E27FC236}">
                <a16:creationId xmlns:a16="http://schemas.microsoft.com/office/drawing/2014/main" id="{45EDD15F-E669-4890-A145-9AFAD610D83E}"/>
              </a:ext>
            </a:extLst>
          </p:cNvPr>
          <p:cNvSpPr>
            <a:spLocks noGrp="1"/>
          </p:cNvSpPr>
          <p:nvPr>
            <p:ph idx="1"/>
          </p:nvPr>
        </p:nvSpPr>
        <p:spPr/>
        <p:txBody>
          <a:bodyPr>
            <a:normAutofit lnSpcReduction="10000"/>
          </a:bodyPr>
          <a:lstStyle/>
          <a:p>
            <a:pPr marL="0" indent="0">
              <a:buNone/>
            </a:pPr>
            <a:r>
              <a:rPr lang="en-IE" b="1" u="sng">
                <a:latin typeface="Roboto" panose="02000000000000000000" pitchFamily="2" charset="0"/>
                <a:ea typeface="Roboto" panose="02000000000000000000" pitchFamily="2" charset="0"/>
              </a:rPr>
              <a:t>Agenda</a:t>
            </a:r>
          </a:p>
          <a:p>
            <a:r>
              <a:rPr lang="en-IE">
                <a:latin typeface="Roboto" panose="02000000000000000000" pitchFamily="2" charset="0"/>
                <a:ea typeface="Roboto" panose="02000000000000000000" pitchFamily="2" charset="0"/>
              </a:rPr>
              <a:t>Statistical Geographies and Defining “urban”</a:t>
            </a:r>
          </a:p>
          <a:p>
            <a:r>
              <a:rPr lang="en-IE">
                <a:latin typeface="Roboto" panose="02000000000000000000" pitchFamily="2" charset="0"/>
                <a:ea typeface="Roboto" panose="02000000000000000000" pitchFamily="2" charset="0"/>
              </a:rPr>
              <a:t>Statistical Product overview (1) “Settlements”</a:t>
            </a:r>
          </a:p>
          <a:p>
            <a:r>
              <a:rPr lang="en-IE">
                <a:latin typeface="Roboto" panose="02000000000000000000" pitchFamily="2" charset="0"/>
                <a:ea typeface="Roboto" panose="02000000000000000000" pitchFamily="2" charset="0"/>
              </a:rPr>
              <a:t>Statistical Product overview (2) “Built Up Areas”</a:t>
            </a:r>
          </a:p>
          <a:p>
            <a:r>
              <a:rPr lang="en-IE">
                <a:latin typeface="Roboto" panose="02000000000000000000" pitchFamily="2" charset="0"/>
                <a:ea typeface="Roboto" panose="02000000000000000000" pitchFamily="2" charset="0"/>
              </a:rPr>
              <a:t>Demonstration of Comparison Tool (closed Beta)</a:t>
            </a:r>
          </a:p>
          <a:p>
            <a:r>
              <a:rPr lang="en-IE">
                <a:latin typeface="Roboto" panose="02000000000000000000" pitchFamily="2" charset="0"/>
                <a:ea typeface="Roboto" panose="02000000000000000000" pitchFamily="2" charset="0"/>
              </a:rPr>
              <a:t>FAQs and Q&amp;A</a:t>
            </a:r>
          </a:p>
        </p:txBody>
      </p:sp>
    </p:spTree>
    <p:extLst>
      <p:ext uri="{BB962C8B-B14F-4D97-AF65-F5344CB8AC3E}">
        <p14:creationId xmlns:p14="http://schemas.microsoft.com/office/powerpoint/2010/main" val="198784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6FFF0E-4BA6-4F54-83B2-4979E355811B}"/>
              </a:ext>
            </a:extLst>
          </p:cNvPr>
          <p:cNvSpPr>
            <a:spLocks noGrp="1"/>
          </p:cNvSpPr>
          <p:nvPr>
            <p:ph type="title"/>
          </p:nvPr>
        </p:nvSpPr>
        <p:spPr/>
        <p:txBody>
          <a:bodyPr/>
          <a:lstStyle/>
          <a:p>
            <a:r>
              <a:rPr lang="en-IE"/>
              <a:t>Take-Away Messages:</a:t>
            </a:r>
          </a:p>
        </p:txBody>
      </p:sp>
      <p:sp>
        <p:nvSpPr>
          <p:cNvPr id="6" name="Content Placeholder 5">
            <a:extLst>
              <a:ext uri="{FF2B5EF4-FFF2-40B4-BE49-F238E27FC236}">
                <a16:creationId xmlns:a16="http://schemas.microsoft.com/office/drawing/2014/main" id="{1E1E7965-7B4A-4699-A775-FC328FB03C27}"/>
              </a:ext>
            </a:extLst>
          </p:cNvPr>
          <p:cNvSpPr>
            <a:spLocks noGrp="1"/>
          </p:cNvSpPr>
          <p:nvPr>
            <p:ph idx="1"/>
          </p:nvPr>
        </p:nvSpPr>
        <p:spPr/>
        <p:txBody>
          <a:bodyPr>
            <a:normAutofit fontScale="85000" lnSpcReduction="10000"/>
          </a:bodyPr>
          <a:lstStyle/>
          <a:p>
            <a:r>
              <a:rPr lang="en-IE"/>
              <a:t>“Where do you live?” </a:t>
            </a:r>
          </a:p>
          <a:p>
            <a:pPr lvl="1"/>
            <a:r>
              <a:rPr lang="en-IE"/>
              <a:t>Not so straight forward: the address and location sometimes don’t reflect the reality on the ground…</a:t>
            </a:r>
          </a:p>
          <a:p>
            <a:r>
              <a:rPr lang="en-IE"/>
              <a:t>“How do you define urban?” </a:t>
            </a:r>
          </a:p>
          <a:p>
            <a:pPr lvl="1"/>
            <a:r>
              <a:rPr lang="en-IE"/>
              <a:t>Depends who is asking:</a:t>
            </a:r>
            <a:r>
              <a:rPr lang="en-IE">
                <a:sym typeface="Wingdings" panose="05000000000000000000" pitchFamily="2" charset="2"/>
              </a:rPr>
              <a:t> landcover is generally a more objective (“Data-driven”) way of delineating urban areas from non-urban, Population-based definitions are far more fuzzy and inconsistent across jurisdictions</a:t>
            </a:r>
            <a:endParaRPr lang="en-IE"/>
          </a:p>
        </p:txBody>
      </p:sp>
    </p:spTree>
    <p:extLst>
      <p:ext uri="{BB962C8B-B14F-4D97-AF65-F5344CB8AC3E}">
        <p14:creationId xmlns:p14="http://schemas.microsoft.com/office/powerpoint/2010/main" val="221710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13746-3440-4DBB-BEE1-D8A85FF949CE}"/>
              </a:ext>
            </a:extLst>
          </p:cNvPr>
          <p:cNvSpPr>
            <a:spLocks noGrp="1"/>
          </p:cNvSpPr>
          <p:nvPr>
            <p:ph type="ctrTitle"/>
          </p:nvPr>
        </p:nvSpPr>
        <p:spPr/>
        <p:txBody>
          <a:bodyPr/>
          <a:lstStyle/>
          <a:p>
            <a:r>
              <a:rPr lang="en-IE">
                <a:latin typeface="Roboto" panose="02000000000000000000" pitchFamily="2" charset="0"/>
                <a:ea typeface="Roboto" panose="02000000000000000000" pitchFamily="2" charset="0"/>
              </a:rPr>
              <a:t>Statistical Products overview </a:t>
            </a:r>
            <a:endParaRPr lang="en-IE"/>
          </a:p>
        </p:txBody>
      </p:sp>
    </p:spTree>
    <p:extLst>
      <p:ext uri="{BB962C8B-B14F-4D97-AF65-F5344CB8AC3E}">
        <p14:creationId xmlns:p14="http://schemas.microsoft.com/office/powerpoint/2010/main" val="2710943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93CFF-2FFF-4CD9-AD59-FC800AAEF090}"/>
              </a:ext>
            </a:extLst>
          </p:cNvPr>
          <p:cNvSpPr>
            <a:spLocks noGrp="1"/>
          </p:cNvSpPr>
          <p:nvPr>
            <p:ph type="title"/>
          </p:nvPr>
        </p:nvSpPr>
        <p:spPr/>
        <p:txBody>
          <a:bodyPr/>
          <a:lstStyle/>
          <a:p>
            <a:r>
              <a:rPr lang="en-IE"/>
              <a:t>Reviewing of Statistical Boundaries</a:t>
            </a:r>
          </a:p>
        </p:txBody>
      </p:sp>
      <p:sp>
        <p:nvSpPr>
          <p:cNvPr id="4" name="Content Placeholder 3">
            <a:extLst>
              <a:ext uri="{FF2B5EF4-FFF2-40B4-BE49-F238E27FC236}">
                <a16:creationId xmlns:a16="http://schemas.microsoft.com/office/drawing/2014/main" id="{E2B951F9-C079-432A-B171-7DEDDB0ACCBC}"/>
              </a:ext>
            </a:extLst>
          </p:cNvPr>
          <p:cNvSpPr>
            <a:spLocks noGrp="1"/>
          </p:cNvSpPr>
          <p:nvPr>
            <p:ph idx="1"/>
          </p:nvPr>
        </p:nvSpPr>
        <p:spPr/>
        <p:txBody>
          <a:bodyPr>
            <a:normAutofit fontScale="70000" lnSpcReduction="20000"/>
          </a:bodyPr>
          <a:lstStyle/>
          <a:p>
            <a:r>
              <a:rPr lang="en-IE" dirty="0"/>
              <a:t>Done after each census cycle (i.e. every 5 years)</a:t>
            </a:r>
          </a:p>
          <a:p>
            <a:r>
              <a:rPr lang="en-IE" dirty="0"/>
              <a:t>Check areas within geographies still within threshold</a:t>
            </a:r>
          </a:p>
          <a:p>
            <a:pPr lvl="1"/>
            <a:r>
              <a:rPr lang="en-IE" dirty="0"/>
              <a:t>Those that are over are split</a:t>
            </a:r>
          </a:p>
          <a:p>
            <a:pPr lvl="1"/>
            <a:r>
              <a:rPr lang="en-IE" dirty="0"/>
              <a:t>Those that are under are merged</a:t>
            </a:r>
          </a:p>
          <a:p>
            <a:pPr lvl="1"/>
            <a:r>
              <a:rPr lang="en-IE" dirty="0"/>
              <a:t>If official boundaries change in the interim – redraw to align</a:t>
            </a:r>
          </a:p>
          <a:p>
            <a:r>
              <a:rPr lang="en-IE" dirty="0"/>
              <a:t>Done by CSO census geography team, with input from census dissemination, and in partnership with Tailte Eireann</a:t>
            </a:r>
          </a:p>
          <a:p>
            <a:r>
              <a:rPr lang="en-IE" dirty="0"/>
              <a:t>CSO carries out edits</a:t>
            </a:r>
          </a:p>
          <a:p>
            <a:r>
              <a:rPr lang="en-IE" dirty="0"/>
              <a:t>GUIDs assigned by Tailte and Reviewed by Tailte </a:t>
            </a:r>
          </a:p>
        </p:txBody>
      </p:sp>
    </p:spTree>
    <p:extLst>
      <p:ext uri="{BB962C8B-B14F-4D97-AF65-F5344CB8AC3E}">
        <p14:creationId xmlns:p14="http://schemas.microsoft.com/office/powerpoint/2010/main" val="19997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A3C3-C1B3-4ABF-8066-7A320B198479}"/>
              </a:ext>
            </a:extLst>
          </p:cNvPr>
          <p:cNvSpPr>
            <a:spLocks noGrp="1"/>
          </p:cNvSpPr>
          <p:nvPr>
            <p:ph type="title"/>
          </p:nvPr>
        </p:nvSpPr>
        <p:spPr/>
        <p:txBody>
          <a:bodyPr/>
          <a:lstStyle/>
          <a:p>
            <a:r>
              <a:rPr lang="en-IE"/>
              <a:t>Statistical Products (Non-CSO)</a:t>
            </a:r>
          </a:p>
        </p:txBody>
      </p:sp>
      <p:sp>
        <p:nvSpPr>
          <p:cNvPr id="3" name="Content Placeholder 2">
            <a:extLst>
              <a:ext uri="{FF2B5EF4-FFF2-40B4-BE49-F238E27FC236}">
                <a16:creationId xmlns:a16="http://schemas.microsoft.com/office/drawing/2014/main" id="{3D451117-F84F-42DA-97F2-AF547B21A42F}"/>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57E4388E-ADC1-42E7-9DC5-39A8666F4053}"/>
              </a:ext>
            </a:extLst>
          </p:cNvPr>
          <p:cNvPicPr>
            <a:picLocks noChangeAspect="1"/>
          </p:cNvPicPr>
          <p:nvPr/>
        </p:nvPicPr>
        <p:blipFill>
          <a:blip r:embed="rId2"/>
          <a:stretch>
            <a:fillRect/>
          </a:stretch>
        </p:blipFill>
        <p:spPr>
          <a:xfrm>
            <a:off x="177268" y="1417639"/>
            <a:ext cx="5818750" cy="3600000"/>
          </a:xfrm>
          <a:prstGeom prst="rect">
            <a:avLst/>
          </a:prstGeom>
        </p:spPr>
      </p:pic>
      <p:pic>
        <p:nvPicPr>
          <p:cNvPr id="7" name="Picture 6">
            <a:extLst>
              <a:ext uri="{FF2B5EF4-FFF2-40B4-BE49-F238E27FC236}">
                <a16:creationId xmlns:a16="http://schemas.microsoft.com/office/drawing/2014/main" id="{DA12211F-9348-4B4C-B281-E6850D8F4A80}"/>
              </a:ext>
            </a:extLst>
          </p:cNvPr>
          <p:cNvPicPr>
            <a:picLocks noChangeAspect="1"/>
          </p:cNvPicPr>
          <p:nvPr/>
        </p:nvPicPr>
        <p:blipFill>
          <a:blip r:embed="rId3"/>
          <a:stretch>
            <a:fillRect/>
          </a:stretch>
        </p:blipFill>
        <p:spPr>
          <a:xfrm>
            <a:off x="6150985" y="1417639"/>
            <a:ext cx="5818750" cy="3600000"/>
          </a:xfrm>
          <a:prstGeom prst="rect">
            <a:avLst/>
          </a:prstGeom>
        </p:spPr>
      </p:pic>
      <p:sp>
        <p:nvSpPr>
          <p:cNvPr id="8" name="TextBox 7">
            <a:extLst>
              <a:ext uri="{FF2B5EF4-FFF2-40B4-BE49-F238E27FC236}">
                <a16:creationId xmlns:a16="http://schemas.microsoft.com/office/drawing/2014/main" id="{A862091C-411A-4B40-8BEF-4D3DCFF02D1F}"/>
              </a:ext>
            </a:extLst>
          </p:cNvPr>
          <p:cNvSpPr txBox="1"/>
          <p:nvPr/>
        </p:nvSpPr>
        <p:spPr>
          <a:xfrm>
            <a:off x="529570" y="5036558"/>
            <a:ext cx="11292956" cy="646331"/>
          </a:xfrm>
          <a:prstGeom prst="rect">
            <a:avLst/>
          </a:prstGeom>
          <a:noFill/>
        </p:spPr>
        <p:txBody>
          <a:bodyPr wrap="square" rtlCol="0">
            <a:spAutoFit/>
          </a:bodyPr>
          <a:lstStyle/>
          <a:p>
            <a:r>
              <a:rPr lang="en-IE">
                <a:solidFill>
                  <a:schemeClr val="bg2"/>
                </a:solidFill>
              </a:rPr>
              <a:t>RY	</a:t>
            </a:r>
            <a:r>
              <a:rPr lang="en-IE" u="sng">
                <a:solidFill>
                  <a:schemeClr val="bg2"/>
                </a:solidFill>
              </a:rPr>
              <a:t>	</a:t>
            </a:r>
            <a:r>
              <a:rPr lang="en-IE">
                <a:solidFill>
                  <a:schemeClr val="bg2"/>
                </a:solidFill>
              </a:rPr>
              <a:t> </a:t>
            </a:r>
            <a:r>
              <a:rPr lang="en-IE" b="1" u="sng">
                <a:solidFill>
                  <a:schemeClr val="bg2"/>
                </a:solidFill>
              </a:rPr>
              <a:t>2019						2017				</a:t>
            </a:r>
          </a:p>
          <a:p>
            <a:r>
              <a:rPr lang="en-IE">
                <a:solidFill>
                  <a:schemeClr val="bg2"/>
                </a:solidFill>
              </a:rPr>
              <a:t>n		166						  39</a:t>
            </a:r>
          </a:p>
        </p:txBody>
      </p:sp>
      <p:sp>
        <p:nvSpPr>
          <p:cNvPr id="9" name="Rectangle 8">
            <a:extLst>
              <a:ext uri="{FF2B5EF4-FFF2-40B4-BE49-F238E27FC236}">
                <a16:creationId xmlns:a16="http://schemas.microsoft.com/office/drawing/2014/main" id="{7B676024-36CA-4172-80A6-87CBCB96446F}"/>
              </a:ext>
            </a:extLst>
          </p:cNvPr>
          <p:cNvSpPr/>
          <p:nvPr/>
        </p:nvSpPr>
        <p:spPr>
          <a:xfrm>
            <a:off x="177268" y="1600202"/>
            <a:ext cx="11837464" cy="755545"/>
          </a:xfrm>
          <a:prstGeom prst="rect">
            <a:avLst/>
          </a:prstGeom>
          <a:solidFill>
            <a:srgbClr val="45C1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Local Electoral Areas					Constituencies</a:t>
            </a:r>
          </a:p>
        </p:txBody>
      </p:sp>
    </p:spTree>
    <p:extLst>
      <p:ext uri="{BB962C8B-B14F-4D97-AF65-F5344CB8AC3E}">
        <p14:creationId xmlns:p14="http://schemas.microsoft.com/office/powerpoint/2010/main" val="181462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5782F-35F4-42CD-AF0D-BF5CF92DEEA8}"/>
              </a:ext>
            </a:extLst>
          </p:cNvPr>
          <p:cNvSpPr>
            <a:spLocks noGrp="1"/>
          </p:cNvSpPr>
          <p:nvPr>
            <p:ph type="title"/>
          </p:nvPr>
        </p:nvSpPr>
        <p:spPr/>
        <p:txBody>
          <a:bodyPr/>
          <a:lstStyle/>
          <a:p>
            <a:r>
              <a:rPr lang="en-IE"/>
              <a:t>Statistical Products (CSO Defined)</a:t>
            </a:r>
          </a:p>
        </p:txBody>
      </p:sp>
      <p:pic>
        <p:nvPicPr>
          <p:cNvPr id="6" name="Content Placeholder 5">
            <a:extLst>
              <a:ext uri="{FF2B5EF4-FFF2-40B4-BE49-F238E27FC236}">
                <a16:creationId xmlns:a16="http://schemas.microsoft.com/office/drawing/2014/main" id="{397B724B-FEC9-47F2-A5EE-16ACDEF80171}"/>
              </a:ext>
            </a:extLst>
          </p:cNvPr>
          <p:cNvPicPr>
            <a:picLocks noGrp="1" noChangeAspect="1"/>
          </p:cNvPicPr>
          <p:nvPr>
            <p:ph idx="1"/>
          </p:nvPr>
        </p:nvPicPr>
        <p:blipFill>
          <a:blip r:embed="rId2"/>
          <a:stretch>
            <a:fillRect/>
          </a:stretch>
        </p:blipFill>
        <p:spPr>
          <a:xfrm>
            <a:off x="289443" y="1417639"/>
            <a:ext cx="5818749" cy="3600000"/>
          </a:xfrm>
        </p:spPr>
      </p:pic>
      <p:pic>
        <p:nvPicPr>
          <p:cNvPr id="10" name="Picture 9">
            <a:extLst>
              <a:ext uri="{FF2B5EF4-FFF2-40B4-BE49-F238E27FC236}">
                <a16:creationId xmlns:a16="http://schemas.microsoft.com/office/drawing/2014/main" id="{73194512-BE85-4835-AB31-1F435375118F}"/>
              </a:ext>
            </a:extLst>
          </p:cNvPr>
          <p:cNvPicPr>
            <a:picLocks noChangeAspect="1"/>
          </p:cNvPicPr>
          <p:nvPr/>
        </p:nvPicPr>
        <p:blipFill>
          <a:blip r:embed="rId3"/>
          <a:stretch>
            <a:fillRect/>
          </a:stretch>
        </p:blipFill>
        <p:spPr>
          <a:xfrm>
            <a:off x="6214206" y="1417639"/>
            <a:ext cx="5818750" cy="3600000"/>
          </a:xfrm>
          <a:prstGeom prst="rect">
            <a:avLst/>
          </a:prstGeom>
        </p:spPr>
      </p:pic>
      <p:sp>
        <p:nvSpPr>
          <p:cNvPr id="11" name="TextBox 10">
            <a:extLst>
              <a:ext uri="{FF2B5EF4-FFF2-40B4-BE49-F238E27FC236}">
                <a16:creationId xmlns:a16="http://schemas.microsoft.com/office/drawing/2014/main" id="{AF6D2BE0-2E0F-43D9-A440-2EAD0621A519}"/>
              </a:ext>
            </a:extLst>
          </p:cNvPr>
          <p:cNvSpPr txBox="1"/>
          <p:nvPr/>
        </p:nvSpPr>
        <p:spPr>
          <a:xfrm>
            <a:off x="529570" y="5036558"/>
            <a:ext cx="11292956" cy="646331"/>
          </a:xfrm>
          <a:prstGeom prst="rect">
            <a:avLst/>
          </a:prstGeom>
          <a:noFill/>
        </p:spPr>
        <p:txBody>
          <a:bodyPr wrap="square" rtlCol="0">
            <a:spAutoFit/>
          </a:bodyPr>
          <a:lstStyle/>
          <a:p>
            <a:r>
              <a:rPr lang="en-IE">
                <a:solidFill>
                  <a:schemeClr val="bg2"/>
                </a:solidFill>
              </a:rPr>
              <a:t>CY	 </a:t>
            </a:r>
            <a:r>
              <a:rPr lang="en-IE" b="1" u="sng">
                <a:solidFill>
                  <a:schemeClr val="bg2"/>
                </a:solidFill>
              </a:rPr>
              <a:t>2016		 2022					 2016		 2022		</a:t>
            </a:r>
          </a:p>
          <a:p>
            <a:r>
              <a:rPr lang="en-IE">
                <a:solidFill>
                  <a:schemeClr val="bg2"/>
                </a:solidFill>
              </a:rPr>
              <a:t> n	3,409		3,419*			|	 	18,641		18,919</a:t>
            </a:r>
          </a:p>
        </p:txBody>
      </p:sp>
      <p:sp>
        <p:nvSpPr>
          <p:cNvPr id="2" name="Rectangle 1">
            <a:extLst>
              <a:ext uri="{FF2B5EF4-FFF2-40B4-BE49-F238E27FC236}">
                <a16:creationId xmlns:a16="http://schemas.microsoft.com/office/drawing/2014/main" id="{798C07E6-FAC3-44B0-B181-3DA3B7FB7E56}"/>
              </a:ext>
            </a:extLst>
          </p:cNvPr>
          <p:cNvSpPr/>
          <p:nvPr/>
        </p:nvSpPr>
        <p:spPr>
          <a:xfrm>
            <a:off x="289443" y="1572019"/>
            <a:ext cx="11743513" cy="755545"/>
          </a:xfrm>
          <a:prstGeom prst="rect">
            <a:avLst/>
          </a:prstGeom>
          <a:solidFill>
            <a:srgbClr val="45C1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Electoral Divisions						Small Areas</a:t>
            </a:r>
          </a:p>
        </p:txBody>
      </p:sp>
    </p:spTree>
    <p:extLst>
      <p:ext uri="{BB962C8B-B14F-4D97-AF65-F5344CB8AC3E}">
        <p14:creationId xmlns:p14="http://schemas.microsoft.com/office/powerpoint/2010/main" val="2483345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E0F0-B588-44DD-A23D-F4D4D90E1E92}"/>
              </a:ext>
            </a:extLst>
          </p:cNvPr>
          <p:cNvSpPr>
            <a:spLocks noGrp="1"/>
          </p:cNvSpPr>
          <p:nvPr>
            <p:ph type="title"/>
          </p:nvPr>
        </p:nvSpPr>
        <p:spPr/>
        <p:txBody>
          <a:bodyPr>
            <a:normAutofit fontScale="90000"/>
          </a:bodyPr>
          <a:lstStyle/>
          <a:p>
            <a:r>
              <a:rPr lang="en-IE"/>
              <a:t>Statistical Products (CSO Defined… “kind of”)</a:t>
            </a:r>
          </a:p>
        </p:txBody>
      </p:sp>
      <p:sp>
        <p:nvSpPr>
          <p:cNvPr id="3" name="Content Placeholder 2">
            <a:extLst>
              <a:ext uri="{FF2B5EF4-FFF2-40B4-BE49-F238E27FC236}">
                <a16:creationId xmlns:a16="http://schemas.microsoft.com/office/drawing/2014/main" id="{80FECBA5-5674-4501-A08B-79FEF150E949}"/>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78F4C973-EAD7-4945-886F-E19679F43F49}"/>
              </a:ext>
            </a:extLst>
          </p:cNvPr>
          <p:cNvPicPr>
            <a:picLocks noChangeAspect="1"/>
          </p:cNvPicPr>
          <p:nvPr/>
        </p:nvPicPr>
        <p:blipFill>
          <a:blip r:embed="rId2"/>
          <a:stretch>
            <a:fillRect/>
          </a:stretch>
        </p:blipFill>
        <p:spPr>
          <a:xfrm>
            <a:off x="0" y="1788322"/>
            <a:ext cx="5976000" cy="2901345"/>
          </a:xfrm>
          <a:prstGeom prst="rect">
            <a:avLst/>
          </a:prstGeom>
        </p:spPr>
      </p:pic>
      <p:pic>
        <p:nvPicPr>
          <p:cNvPr id="7" name="Picture 6">
            <a:extLst>
              <a:ext uri="{FF2B5EF4-FFF2-40B4-BE49-F238E27FC236}">
                <a16:creationId xmlns:a16="http://schemas.microsoft.com/office/drawing/2014/main" id="{17AD31DD-EA79-4C99-8A22-078E5985A9F1}"/>
              </a:ext>
            </a:extLst>
          </p:cNvPr>
          <p:cNvPicPr>
            <a:picLocks noChangeAspect="1"/>
          </p:cNvPicPr>
          <p:nvPr/>
        </p:nvPicPr>
        <p:blipFill>
          <a:blip r:embed="rId3"/>
          <a:stretch>
            <a:fillRect/>
          </a:stretch>
        </p:blipFill>
        <p:spPr>
          <a:xfrm>
            <a:off x="6115950" y="1788322"/>
            <a:ext cx="5976000" cy="2901345"/>
          </a:xfrm>
          <a:prstGeom prst="rect">
            <a:avLst/>
          </a:prstGeom>
        </p:spPr>
      </p:pic>
      <p:sp>
        <p:nvSpPr>
          <p:cNvPr id="9" name="TextBox 8">
            <a:extLst>
              <a:ext uri="{FF2B5EF4-FFF2-40B4-BE49-F238E27FC236}">
                <a16:creationId xmlns:a16="http://schemas.microsoft.com/office/drawing/2014/main" id="{9AE91177-94D1-4114-9355-DDEDB1535D74}"/>
              </a:ext>
            </a:extLst>
          </p:cNvPr>
          <p:cNvSpPr txBox="1"/>
          <p:nvPr/>
        </p:nvSpPr>
        <p:spPr>
          <a:xfrm>
            <a:off x="529570" y="5036558"/>
            <a:ext cx="11292956" cy="646331"/>
          </a:xfrm>
          <a:prstGeom prst="rect">
            <a:avLst/>
          </a:prstGeom>
          <a:noFill/>
        </p:spPr>
        <p:txBody>
          <a:bodyPr wrap="square" rtlCol="0">
            <a:spAutoFit/>
          </a:bodyPr>
          <a:lstStyle/>
          <a:p>
            <a:r>
              <a:rPr lang="en-IE">
                <a:solidFill>
                  <a:schemeClr val="bg2"/>
                </a:solidFill>
              </a:rPr>
              <a:t>CY	 </a:t>
            </a:r>
            <a:r>
              <a:rPr lang="en-IE" b="1" u="sng">
                <a:solidFill>
                  <a:schemeClr val="bg2"/>
                </a:solidFill>
              </a:rPr>
              <a:t>2016		 2022					 2016		 2022		</a:t>
            </a:r>
          </a:p>
          <a:p>
            <a:r>
              <a:rPr lang="en-IE">
                <a:solidFill>
                  <a:schemeClr val="bg2"/>
                </a:solidFill>
              </a:rPr>
              <a:t> n	846*		941* (+68)			|	 	---		866</a:t>
            </a:r>
          </a:p>
        </p:txBody>
      </p:sp>
      <p:pic>
        <p:nvPicPr>
          <p:cNvPr id="11" name="Picture 10">
            <a:extLst>
              <a:ext uri="{FF2B5EF4-FFF2-40B4-BE49-F238E27FC236}">
                <a16:creationId xmlns:a16="http://schemas.microsoft.com/office/drawing/2014/main" id="{DF9351A9-C8CA-478E-B755-669D833CA3C3}"/>
              </a:ext>
            </a:extLst>
          </p:cNvPr>
          <p:cNvPicPr>
            <a:picLocks noChangeAspect="1"/>
          </p:cNvPicPr>
          <p:nvPr/>
        </p:nvPicPr>
        <p:blipFill>
          <a:blip r:embed="rId4"/>
          <a:stretch>
            <a:fillRect/>
          </a:stretch>
        </p:blipFill>
        <p:spPr>
          <a:xfrm>
            <a:off x="1748733" y="44532"/>
            <a:ext cx="8454533" cy="5557652"/>
          </a:xfrm>
          <a:prstGeom prst="rect">
            <a:avLst/>
          </a:prstGeom>
        </p:spPr>
      </p:pic>
      <p:sp>
        <p:nvSpPr>
          <p:cNvPr id="8" name="Rectangle 7">
            <a:extLst>
              <a:ext uri="{FF2B5EF4-FFF2-40B4-BE49-F238E27FC236}">
                <a16:creationId xmlns:a16="http://schemas.microsoft.com/office/drawing/2014/main" id="{FBD60F58-3CE4-49FB-8EB1-C9CFCC77CF77}"/>
              </a:ext>
            </a:extLst>
          </p:cNvPr>
          <p:cNvSpPr/>
          <p:nvPr/>
        </p:nvSpPr>
        <p:spPr>
          <a:xfrm>
            <a:off x="0" y="2067813"/>
            <a:ext cx="12191999" cy="755545"/>
          </a:xfrm>
          <a:prstGeom prst="rect">
            <a:avLst/>
          </a:prstGeom>
          <a:solidFill>
            <a:srgbClr val="45C1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Settlements						Urban Areas</a:t>
            </a:r>
          </a:p>
        </p:txBody>
      </p:sp>
    </p:spTree>
    <p:extLst>
      <p:ext uri="{BB962C8B-B14F-4D97-AF65-F5344CB8AC3E}">
        <p14:creationId xmlns:p14="http://schemas.microsoft.com/office/powerpoint/2010/main" val="287128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208C-AFCA-4026-A471-C79A0CFFB115}"/>
              </a:ext>
            </a:extLst>
          </p:cNvPr>
          <p:cNvSpPr>
            <a:spLocks noGrp="1"/>
          </p:cNvSpPr>
          <p:nvPr>
            <p:ph type="title"/>
          </p:nvPr>
        </p:nvSpPr>
        <p:spPr/>
        <p:txBody>
          <a:bodyPr>
            <a:normAutofit/>
          </a:bodyPr>
          <a:lstStyle/>
          <a:p>
            <a:r>
              <a:rPr lang="en-IE">
                <a:latin typeface="Roboto" panose="02000000000000000000" pitchFamily="2" charset="0"/>
                <a:ea typeface="Roboto" panose="02000000000000000000" pitchFamily="2" charset="0"/>
              </a:rPr>
              <a:t>Statistical Product overview (1) Settlements</a:t>
            </a:r>
            <a:endParaRPr lang="en-IE"/>
          </a:p>
        </p:txBody>
      </p:sp>
      <p:sp>
        <p:nvSpPr>
          <p:cNvPr id="4" name="Content Placeholder 3">
            <a:extLst>
              <a:ext uri="{FF2B5EF4-FFF2-40B4-BE49-F238E27FC236}">
                <a16:creationId xmlns:a16="http://schemas.microsoft.com/office/drawing/2014/main" id="{882A4C64-BED3-41B3-9F15-CDA704842B9B}"/>
              </a:ext>
            </a:extLst>
          </p:cNvPr>
          <p:cNvSpPr>
            <a:spLocks noGrp="1"/>
          </p:cNvSpPr>
          <p:nvPr>
            <p:ph idx="1"/>
          </p:nvPr>
        </p:nvSpPr>
        <p:spPr/>
        <p:txBody>
          <a:bodyPr>
            <a:normAutofit fontScale="70000" lnSpcReduction="20000"/>
          </a:bodyPr>
          <a:lstStyle/>
          <a:p>
            <a:r>
              <a:rPr lang="en-US">
                <a:solidFill>
                  <a:schemeClr val="tx2">
                    <a:lumMod val="25000"/>
                  </a:schemeClr>
                </a:solidFill>
                <a:latin typeface="Roboto" panose="02000000000000000000" pitchFamily="2" charset="0"/>
                <a:ea typeface="Roboto" panose="02000000000000000000" pitchFamily="2" charset="0"/>
              </a:rPr>
              <a:t>Historically, for the censuses of 1926 to 1951, a census town was defined simply as </a:t>
            </a:r>
            <a:r>
              <a:rPr lang="en-US" b="1">
                <a:solidFill>
                  <a:schemeClr val="tx2">
                    <a:lumMod val="25000"/>
                  </a:schemeClr>
                </a:solidFill>
                <a:latin typeface="Roboto" panose="02000000000000000000" pitchFamily="2" charset="0"/>
                <a:ea typeface="Roboto" panose="02000000000000000000" pitchFamily="2" charset="0"/>
              </a:rPr>
              <a:t>a cluster of twenty or more houses </a:t>
            </a:r>
            <a:r>
              <a:rPr lang="en-US">
                <a:solidFill>
                  <a:schemeClr val="tx2">
                    <a:lumMod val="25000"/>
                  </a:schemeClr>
                </a:solidFill>
                <a:latin typeface="Roboto" panose="02000000000000000000" pitchFamily="2" charset="0"/>
                <a:ea typeface="Roboto" panose="02000000000000000000" pitchFamily="2" charset="0"/>
              </a:rPr>
              <a:t>and the precise delimitation of the town was left to the discretion of the individual enumerator concerned. </a:t>
            </a:r>
          </a:p>
          <a:p>
            <a:r>
              <a:rPr lang="en-US">
                <a:solidFill>
                  <a:schemeClr val="tx2">
                    <a:lumMod val="25000"/>
                  </a:schemeClr>
                </a:solidFill>
                <a:latin typeface="Roboto" panose="02000000000000000000" pitchFamily="2" charset="0"/>
                <a:ea typeface="Roboto" panose="02000000000000000000" pitchFamily="2" charset="0"/>
              </a:rPr>
              <a:t>As part of the general review of towns for the 1956 Census, the boundaries for the census towns were drawn up in consultation with the various Local Authorities applying uniform principles in all areas of the country. </a:t>
            </a:r>
          </a:p>
          <a:p>
            <a:r>
              <a:rPr lang="en-US">
                <a:solidFill>
                  <a:schemeClr val="tx2">
                    <a:lumMod val="25000"/>
                  </a:schemeClr>
                </a:solidFill>
                <a:latin typeface="Roboto" panose="02000000000000000000" pitchFamily="2" charset="0"/>
                <a:ea typeface="Roboto" panose="02000000000000000000" pitchFamily="2" charset="0"/>
              </a:rPr>
              <a:t>The definition of a census town was changed at the 1956 Census, from twenty houses to </a:t>
            </a:r>
            <a:r>
              <a:rPr lang="en-US" b="1">
                <a:solidFill>
                  <a:schemeClr val="tx2">
                    <a:lumMod val="25000"/>
                  </a:schemeClr>
                </a:solidFill>
                <a:latin typeface="Roboto" panose="02000000000000000000" pitchFamily="2" charset="0"/>
                <a:ea typeface="Roboto" panose="02000000000000000000" pitchFamily="2" charset="0"/>
              </a:rPr>
              <a:t>twenty </a:t>
            </a:r>
            <a:r>
              <a:rPr lang="en-US" b="1" u="sng">
                <a:solidFill>
                  <a:schemeClr val="tx2">
                    <a:lumMod val="25000"/>
                  </a:schemeClr>
                </a:solidFill>
                <a:latin typeface="Roboto" panose="02000000000000000000" pitchFamily="2" charset="0"/>
                <a:ea typeface="Roboto" panose="02000000000000000000" pitchFamily="2" charset="0"/>
              </a:rPr>
              <a:t>occupied</a:t>
            </a:r>
            <a:r>
              <a:rPr lang="en-US" b="1">
                <a:solidFill>
                  <a:schemeClr val="tx2">
                    <a:lumMod val="25000"/>
                  </a:schemeClr>
                </a:solidFill>
                <a:latin typeface="Roboto" panose="02000000000000000000" pitchFamily="2" charset="0"/>
                <a:ea typeface="Roboto" panose="02000000000000000000" pitchFamily="2" charset="0"/>
              </a:rPr>
              <a:t> houses</a:t>
            </a:r>
            <a:r>
              <a:rPr lang="en-US">
                <a:solidFill>
                  <a:schemeClr val="tx2">
                    <a:lumMod val="25000"/>
                  </a:schemeClr>
                </a:solidFill>
                <a:latin typeface="Roboto" panose="02000000000000000000" pitchFamily="2" charset="0"/>
                <a:ea typeface="Roboto" panose="02000000000000000000" pitchFamily="2" charset="0"/>
              </a:rPr>
              <a:t>; this definition was also applied at the 1961 and 1966 Censuses.</a:t>
            </a:r>
            <a:endParaRPr lang="en-IE">
              <a:solidFill>
                <a:schemeClr val="tx2">
                  <a:lumMod val="25000"/>
                </a:schemeClr>
              </a:solidFill>
              <a:latin typeface="Roboto" panose="02000000000000000000" pitchFamily="2" charset="0"/>
              <a:ea typeface="Roboto" panose="02000000000000000000" pitchFamily="2" charset="0"/>
            </a:endParaRPr>
          </a:p>
        </p:txBody>
      </p:sp>
      <p:graphicFrame>
        <p:nvGraphicFramePr>
          <p:cNvPr id="2" name="Diagram 1">
            <a:extLst>
              <a:ext uri="{FF2B5EF4-FFF2-40B4-BE49-F238E27FC236}">
                <a16:creationId xmlns:a16="http://schemas.microsoft.com/office/drawing/2014/main" id="{ACA74CD0-7C2A-4218-8C4A-810BBEFC4C4A}"/>
              </a:ext>
            </a:extLst>
          </p:cNvPr>
          <p:cNvGraphicFramePr/>
          <p:nvPr>
            <p:extLst>
              <p:ext uri="{D42A27DB-BD31-4B8C-83A1-F6EECF244321}">
                <p14:modId xmlns:p14="http://schemas.microsoft.com/office/powerpoint/2010/main" val="4236011059"/>
              </p:ext>
            </p:extLst>
          </p:nvPr>
        </p:nvGraphicFramePr>
        <p:xfrm>
          <a:off x="1314245" y="4267200"/>
          <a:ext cx="9796206" cy="1379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94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208C-AFCA-4026-A471-C79A0CFFB115}"/>
              </a:ext>
            </a:extLst>
          </p:cNvPr>
          <p:cNvSpPr>
            <a:spLocks noGrp="1"/>
          </p:cNvSpPr>
          <p:nvPr>
            <p:ph type="title"/>
          </p:nvPr>
        </p:nvSpPr>
        <p:spPr/>
        <p:txBody>
          <a:bodyPr>
            <a:normAutofit/>
          </a:bodyPr>
          <a:lstStyle/>
          <a:p>
            <a:r>
              <a:rPr lang="en-IE">
                <a:latin typeface="Roboto" panose="02000000000000000000" pitchFamily="2" charset="0"/>
                <a:ea typeface="Roboto" panose="02000000000000000000" pitchFamily="2" charset="0"/>
              </a:rPr>
              <a:t>Statistical Product overview (1) Settlements</a:t>
            </a:r>
            <a:endParaRPr lang="en-IE"/>
          </a:p>
        </p:txBody>
      </p:sp>
      <p:sp>
        <p:nvSpPr>
          <p:cNvPr id="4" name="Content Placeholder 3">
            <a:extLst>
              <a:ext uri="{FF2B5EF4-FFF2-40B4-BE49-F238E27FC236}">
                <a16:creationId xmlns:a16="http://schemas.microsoft.com/office/drawing/2014/main" id="{882A4C64-BED3-41B3-9F15-CDA704842B9B}"/>
              </a:ext>
            </a:extLst>
          </p:cNvPr>
          <p:cNvSpPr>
            <a:spLocks noGrp="1"/>
          </p:cNvSpPr>
          <p:nvPr>
            <p:ph idx="1"/>
          </p:nvPr>
        </p:nvSpPr>
        <p:spPr>
          <a:xfrm>
            <a:off x="609600" y="1600202"/>
            <a:ext cx="10972800" cy="2666998"/>
          </a:xfrm>
        </p:spPr>
        <p:txBody>
          <a:bodyPr>
            <a:normAutofit fontScale="47500" lnSpcReduction="20000"/>
          </a:bodyPr>
          <a:lstStyle/>
          <a:p>
            <a:r>
              <a:rPr lang="en-US" dirty="0">
                <a:solidFill>
                  <a:schemeClr val="tx2">
                    <a:lumMod val="25000"/>
                  </a:schemeClr>
                </a:solidFill>
                <a:latin typeface="Roboto" panose="02000000000000000000" pitchFamily="2" charset="0"/>
                <a:ea typeface="Roboto" panose="02000000000000000000" pitchFamily="2" charset="0"/>
              </a:rPr>
              <a:t>From 1971 to 2006, Census towns were defined as a </a:t>
            </a:r>
            <a:r>
              <a:rPr lang="en-US" b="1" dirty="0">
                <a:solidFill>
                  <a:schemeClr val="tx2">
                    <a:lumMod val="25000"/>
                  </a:schemeClr>
                </a:solidFill>
                <a:latin typeface="Roboto" panose="02000000000000000000" pitchFamily="2" charset="0"/>
                <a:ea typeface="Roboto" panose="02000000000000000000" pitchFamily="2" charset="0"/>
              </a:rPr>
              <a:t>cluster of fifty or more occupied dwellings </a:t>
            </a:r>
            <a:r>
              <a:rPr lang="en-US" dirty="0">
                <a:solidFill>
                  <a:schemeClr val="tx2">
                    <a:lumMod val="25000"/>
                  </a:schemeClr>
                </a:solidFill>
                <a:latin typeface="Roboto" panose="02000000000000000000" pitchFamily="2" charset="0"/>
                <a:ea typeface="Roboto" panose="02000000000000000000" pitchFamily="2" charset="0"/>
              </a:rPr>
              <a:t>where, within a radius of 800 </a:t>
            </a:r>
            <a:r>
              <a:rPr lang="en-IE" dirty="0">
                <a:solidFill>
                  <a:schemeClr val="tx2">
                    <a:lumMod val="25000"/>
                  </a:schemeClr>
                </a:solidFill>
                <a:latin typeface="Roboto" panose="02000000000000000000" pitchFamily="2" charset="0"/>
                <a:ea typeface="Roboto" panose="02000000000000000000" pitchFamily="2" charset="0"/>
              </a:rPr>
              <a:t>metres</a:t>
            </a:r>
            <a:r>
              <a:rPr lang="en-US" dirty="0">
                <a:solidFill>
                  <a:schemeClr val="tx2">
                    <a:lumMod val="25000"/>
                  </a:schemeClr>
                </a:solidFill>
                <a:latin typeface="Roboto" panose="02000000000000000000" pitchFamily="2" charset="0"/>
                <a:ea typeface="Roboto" panose="02000000000000000000" pitchFamily="2" charset="0"/>
              </a:rPr>
              <a:t> there was a nucleus of thirty occupied dwellings (on both sides of a road, or twenty on one side of a road), along with a clearly defined urban centre e.g. a shop, a school, a place of worship or a community centre.</a:t>
            </a:r>
          </a:p>
          <a:p>
            <a:r>
              <a:rPr lang="en-US" dirty="0">
                <a:solidFill>
                  <a:schemeClr val="tx2">
                    <a:lumMod val="25000"/>
                  </a:schemeClr>
                </a:solidFill>
                <a:latin typeface="Roboto" panose="02000000000000000000" pitchFamily="2" charset="0"/>
                <a:ea typeface="Roboto" panose="02000000000000000000" pitchFamily="2" charset="0"/>
              </a:rPr>
              <a:t>Census town boundaries were extended over time where there was an occupied dwelling within 200 </a:t>
            </a:r>
            <a:r>
              <a:rPr lang="en-IE" dirty="0">
                <a:solidFill>
                  <a:schemeClr val="tx2">
                    <a:lumMod val="25000"/>
                  </a:schemeClr>
                </a:solidFill>
                <a:latin typeface="Roboto" panose="02000000000000000000" pitchFamily="2" charset="0"/>
                <a:ea typeface="Roboto" panose="02000000000000000000" pitchFamily="2" charset="0"/>
              </a:rPr>
              <a:t>metres</a:t>
            </a:r>
            <a:r>
              <a:rPr lang="en-US" dirty="0">
                <a:solidFill>
                  <a:schemeClr val="tx2">
                    <a:lumMod val="25000"/>
                  </a:schemeClr>
                </a:solidFill>
                <a:latin typeface="Roboto" panose="02000000000000000000" pitchFamily="2" charset="0"/>
                <a:ea typeface="Roboto" panose="02000000000000000000" pitchFamily="2" charset="0"/>
              </a:rPr>
              <a:t> of the existing boundary.</a:t>
            </a:r>
          </a:p>
          <a:p>
            <a:r>
              <a:rPr lang="en-US" b="0" i="0" dirty="0">
                <a:solidFill>
                  <a:srgbClr val="384350"/>
                </a:solidFill>
                <a:effectLst/>
                <a:latin typeface="Roboto Sans"/>
              </a:rPr>
              <a:t>The proximity criteria for extending existing 2006 Census town boundaries was amended to include all occupied dwellings within 100 metres of an existing building. </a:t>
            </a:r>
          </a:p>
          <a:p>
            <a:r>
              <a:rPr lang="en-US" b="0" i="0" dirty="0">
                <a:solidFill>
                  <a:srgbClr val="384350"/>
                </a:solidFill>
                <a:effectLst/>
                <a:latin typeface="Roboto Sans"/>
              </a:rPr>
              <a:t>Other information based on OSi mapping and orthogonal photography was also considered when extending boundaries. Boundary extensions were generally made to include the land parcel on which a dwelling was built or using other physical features such as roads, paths etc.</a:t>
            </a:r>
            <a:endParaRPr lang="en-IE" dirty="0">
              <a:solidFill>
                <a:schemeClr val="tx2">
                  <a:lumMod val="25000"/>
                </a:schemeClr>
              </a:solidFill>
              <a:latin typeface="Roboto" panose="02000000000000000000" pitchFamily="2" charset="0"/>
              <a:ea typeface="Roboto" panose="02000000000000000000" pitchFamily="2" charset="0"/>
            </a:endParaRPr>
          </a:p>
        </p:txBody>
      </p:sp>
      <p:graphicFrame>
        <p:nvGraphicFramePr>
          <p:cNvPr id="5" name="Diagram 4">
            <a:extLst>
              <a:ext uri="{FF2B5EF4-FFF2-40B4-BE49-F238E27FC236}">
                <a16:creationId xmlns:a16="http://schemas.microsoft.com/office/drawing/2014/main" id="{0FDA06F9-77D1-4281-BCD5-C4C018F82977}"/>
              </a:ext>
            </a:extLst>
          </p:cNvPr>
          <p:cNvGraphicFramePr/>
          <p:nvPr>
            <p:extLst>
              <p:ext uri="{D42A27DB-BD31-4B8C-83A1-F6EECF244321}">
                <p14:modId xmlns:p14="http://schemas.microsoft.com/office/powerpoint/2010/main" val="2727962898"/>
              </p:ext>
            </p:extLst>
          </p:nvPr>
        </p:nvGraphicFramePr>
        <p:xfrm>
          <a:off x="1314245" y="4267200"/>
          <a:ext cx="9796206" cy="1379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2721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2A92-69F8-45E0-84B1-6B18035AC549}"/>
              </a:ext>
            </a:extLst>
          </p:cNvPr>
          <p:cNvSpPr>
            <a:spLocks noGrp="1"/>
          </p:cNvSpPr>
          <p:nvPr>
            <p:ph type="title"/>
          </p:nvPr>
        </p:nvSpPr>
        <p:spPr/>
        <p:txBody>
          <a:bodyPr>
            <a:normAutofit/>
          </a:bodyPr>
          <a:lstStyle/>
          <a:p>
            <a:r>
              <a:rPr lang="en-IE">
                <a:latin typeface="Roboto" panose="02000000000000000000" pitchFamily="2" charset="0"/>
                <a:ea typeface="Roboto" panose="02000000000000000000" pitchFamily="2" charset="0"/>
              </a:rPr>
              <a:t>Statistical Product overview (1) Settlements</a:t>
            </a:r>
            <a:endParaRPr lang="en-IE"/>
          </a:p>
        </p:txBody>
      </p:sp>
      <p:pic>
        <p:nvPicPr>
          <p:cNvPr id="6" name="Content Placeholder 5" descr="City with solid fill">
            <a:extLst>
              <a:ext uri="{FF2B5EF4-FFF2-40B4-BE49-F238E27FC236}">
                <a16:creationId xmlns:a16="http://schemas.microsoft.com/office/drawing/2014/main" id="{180A6197-0A34-4BC6-9666-3B150993AD0A}"/>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7800" y="3634185"/>
            <a:ext cx="914400" cy="914400"/>
          </a:xfrm>
        </p:spPr>
      </p:pic>
      <p:sp>
        <p:nvSpPr>
          <p:cNvPr id="4" name="Rectangle 3">
            <a:extLst>
              <a:ext uri="{FF2B5EF4-FFF2-40B4-BE49-F238E27FC236}">
                <a16:creationId xmlns:a16="http://schemas.microsoft.com/office/drawing/2014/main" id="{55F600F6-17EE-4CCB-AF50-3F5E232A87CF}"/>
              </a:ext>
            </a:extLst>
          </p:cNvPr>
          <p:cNvSpPr/>
          <p:nvPr/>
        </p:nvSpPr>
        <p:spPr>
          <a:xfrm>
            <a:off x="517436" y="4449253"/>
            <a:ext cx="10959008" cy="889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E"/>
              <a:t>Where the boundary line lies matters!</a:t>
            </a:r>
          </a:p>
        </p:txBody>
      </p:sp>
      <p:pic>
        <p:nvPicPr>
          <p:cNvPr id="7" name="Content Placeholder 5" descr="City with solid fill">
            <a:extLst>
              <a:ext uri="{FF2B5EF4-FFF2-40B4-BE49-F238E27FC236}">
                <a16:creationId xmlns:a16="http://schemas.microsoft.com/office/drawing/2014/main" id="{AF9F93DA-62AA-421F-9F30-BE20A05F9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09800" y="3634185"/>
            <a:ext cx="914400" cy="914400"/>
          </a:xfrm>
          <a:prstGeom prst="rect">
            <a:avLst/>
          </a:prstGeom>
        </p:spPr>
      </p:pic>
      <p:pic>
        <p:nvPicPr>
          <p:cNvPr id="8" name="Content Placeholder 5" descr="City with solid fill">
            <a:extLst>
              <a:ext uri="{FF2B5EF4-FFF2-40B4-BE49-F238E27FC236}">
                <a16:creationId xmlns:a16="http://schemas.microsoft.com/office/drawing/2014/main" id="{A4A6E05E-7717-4C88-B203-2184D8B4A5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0708" y="3634185"/>
            <a:ext cx="914400" cy="914400"/>
          </a:xfrm>
          <a:prstGeom prst="rect">
            <a:avLst/>
          </a:prstGeom>
        </p:spPr>
      </p:pic>
      <p:pic>
        <p:nvPicPr>
          <p:cNvPr id="9" name="Content Placeholder 5" descr="City with solid fill">
            <a:extLst>
              <a:ext uri="{FF2B5EF4-FFF2-40B4-BE49-F238E27FC236}">
                <a16:creationId xmlns:a16="http://schemas.microsoft.com/office/drawing/2014/main" id="{E5996D90-849E-426E-B1D7-5DB2ED2D23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32708" y="3634185"/>
            <a:ext cx="914400" cy="914400"/>
          </a:xfrm>
          <a:prstGeom prst="rect">
            <a:avLst/>
          </a:prstGeom>
        </p:spPr>
      </p:pic>
      <p:pic>
        <p:nvPicPr>
          <p:cNvPr id="11" name="Graphic 10" descr="House with solid fill">
            <a:extLst>
              <a:ext uri="{FF2B5EF4-FFF2-40B4-BE49-F238E27FC236}">
                <a16:creationId xmlns:a16="http://schemas.microsoft.com/office/drawing/2014/main" id="{958FFCFB-6909-4F12-9117-9A046DC312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55426" y="3990886"/>
            <a:ext cx="441414" cy="441414"/>
          </a:xfrm>
          <a:prstGeom prst="rect">
            <a:avLst/>
          </a:prstGeom>
        </p:spPr>
      </p:pic>
      <p:pic>
        <p:nvPicPr>
          <p:cNvPr id="12" name="Graphic 11" descr="House with solid fill">
            <a:extLst>
              <a:ext uri="{FF2B5EF4-FFF2-40B4-BE49-F238E27FC236}">
                <a16:creationId xmlns:a16="http://schemas.microsoft.com/office/drawing/2014/main" id="{6FCB16DD-E5FA-4118-A1CA-9D74034033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13566" y="3990886"/>
            <a:ext cx="441414" cy="441414"/>
          </a:xfrm>
          <a:prstGeom prst="rect">
            <a:avLst/>
          </a:prstGeom>
        </p:spPr>
      </p:pic>
      <p:pic>
        <p:nvPicPr>
          <p:cNvPr id="13" name="Graphic 12" descr="House with solid fill">
            <a:extLst>
              <a:ext uri="{FF2B5EF4-FFF2-40B4-BE49-F238E27FC236}">
                <a16:creationId xmlns:a16="http://schemas.microsoft.com/office/drawing/2014/main" id="{EB544A38-4556-40F9-BE6B-29121F9000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55526" y="3990886"/>
            <a:ext cx="441414" cy="441414"/>
          </a:xfrm>
          <a:prstGeom prst="rect">
            <a:avLst/>
          </a:prstGeom>
        </p:spPr>
      </p:pic>
      <p:pic>
        <p:nvPicPr>
          <p:cNvPr id="14" name="Graphic 13" descr="House with solid fill">
            <a:extLst>
              <a:ext uri="{FF2B5EF4-FFF2-40B4-BE49-F238E27FC236}">
                <a16:creationId xmlns:a16="http://schemas.microsoft.com/office/drawing/2014/main" id="{4ECB9E55-DDD0-49D3-AA46-0691B55D45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36424" y="3990886"/>
            <a:ext cx="441414" cy="441414"/>
          </a:xfrm>
          <a:prstGeom prst="rect">
            <a:avLst/>
          </a:prstGeom>
        </p:spPr>
      </p:pic>
      <p:cxnSp>
        <p:nvCxnSpPr>
          <p:cNvPr id="16" name="Straight Connector 15">
            <a:extLst>
              <a:ext uri="{FF2B5EF4-FFF2-40B4-BE49-F238E27FC236}">
                <a16:creationId xmlns:a16="http://schemas.microsoft.com/office/drawing/2014/main" id="{3E64F827-A06C-457B-A3D2-432AFBCEF038}"/>
              </a:ext>
            </a:extLst>
          </p:cNvPr>
          <p:cNvCxnSpPr>
            <a:cxnSpLocks/>
          </p:cNvCxnSpPr>
          <p:nvPr/>
        </p:nvCxnSpPr>
        <p:spPr>
          <a:xfrm>
            <a:off x="6776581" y="3281819"/>
            <a:ext cx="0" cy="1150481"/>
          </a:xfrm>
          <a:prstGeom prst="line">
            <a:avLst/>
          </a:prstGeom>
          <a:ln w="38100">
            <a:solidFill>
              <a:srgbClr val="FF0000"/>
            </a:solidFill>
            <a:prstDash val="sysDash"/>
          </a:ln>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6734944F-6EB9-4211-870A-1C9CB1BF729F}"/>
              </a:ext>
            </a:extLst>
          </p:cNvPr>
          <p:cNvCxnSpPr>
            <a:cxnSpLocks/>
          </p:cNvCxnSpPr>
          <p:nvPr/>
        </p:nvCxnSpPr>
        <p:spPr>
          <a:xfrm>
            <a:off x="1447800" y="3253938"/>
            <a:ext cx="0" cy="1150481"/>
          </a:xfrm>
          <a:prstGeom prst="line">
            <a:avLst/>
          </a:prstGeom>
          <a:ln w="38100">
            <a:solidFill>
              <a:srgbClr val="FF0000"/>
            </a:solidFill>
            <a:prstDash val="sysDash"/>
          </a:ln>
        </p:spPr>
        <p:style>
          <a:lnRef idx="1">
            <a:schemeClr val="accent4"/>
          </a:lnRef>
          <a:fillRef idx="0">
            <a:schemeClr val="accent4"/>
          </a:fillRef>
          <a:effectRef idx="0">
            <a:schemeClr val="accent4"/>
          </a:effectRef>
          <a:fontRef idx="minor">
            <a:schemeClr val="tx1"/>
          </a:fontRef>
        </p:style>
      </p:cxnSp>
      <p:pic>
        <p:nvPicPr>
          <p:cNvPr id="19" name="Graphic 18" descr="House with solid fill">
            <a:extLst>
              <a:ext uri="{FF2B5EF4-FFF2-40B4-BE49-F238E27FC236}">
                <a16:creationId xmlns:a16="http://schemas.microsoft.com/office/drawing/2014/main" id="{DF570BD8-1F0B-4C71-8541-55CCFDB885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30056" y="3990886"/>
            <a:ext cx="441414" cy="441414"/>
          </a:xfrm>
          <a:prstGeom prst="rect">
            <a:avLst/>
          </a:prstGeom>
        </p:spPr>
      </p:pic>
      <p:pic>
        <p:nvPicPr>
          <p:cNvPr id="20" name="Graphic 19" descr="House with solid fill">
            <a:extLst>
              <a:ext uri="{FF2B5EF4-FFF2-40B4-BE49-F238E27FC236}">
                <a16:creationId xmlns:a16="http://schemas.microsoft.com/office/drawing/2014/main" id="{E8B5A763-CA2C-485D-9015-01F37D221E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05706" y="3976946"/>
            <a:ext cx="441414" cy="441414"/>
          </a:xfrm>
          <a:prstGeom prst="rect">
            <a:avLst/>
          </a:prstGeom>
        </p:spPr>
      </p:pic>
      <p:pic>
        <p:nvPicPr>
          <p:cNvPr id="21" name="Graphic 20" descr="House with solid fill">
            <a:extLst>
              <a:ext uri="{FF2B5EF4-FFF2-40B4-BE49-F238E27FC236}">
                <a16:creationId xmlns:a16="http://schemas.microsoft.com/office/drawing/2014/main" id="{97B3A7BF-258A-4011-A6BE-30E9827569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48604" y="3963005"/>
            <a:ext cx="441414" cy="441414"/>
          </a:xfrm>
          <a:prstGeom prst="rect">
            <a:avLst/>
          </a:prstGeom>
        </p:spPr>
      </p:pic>
      <p:sp>
        <p:nvSpPr>
          <p:cNvPr id="41" name="Callout: Down Arrow 40">
            <a:extLst>
              <a:ext uri="{FF2B5EF4-FFF2-40B4-BE49-F238E27FC236}">
                <a16:creationId xmlns:a16="http://schemas.microsoft.com/office/drawing/2014/main" id="{1D8F5379-DFEE-496F-A188-AFC306A56332}"/>
              </a:ext>
            </a:extLst>
          </p:cNvPr>
          <p:cNvSpPr/>
          <p:nvPr/>
        </p:nvSpPr>
        <p:spPr>
          <a:xfrm>
            <a:off x="7781934" y="4463194"/>
            <a:ext cx="1566670" cy="30162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Land parcel</a:t>
            </a:r>
          </a:p>
        </p:txBody>
      </p:sp>
      <p:sp>
        <p:nvSpPr>
          <p:cNvPr id="48" name="TextBox 47">
            <a:extLst>
              <a:ext uri="{FF2B5EF4-FFF2-40B4-BE49-F238E27FC236}">
                <a16:creationId xmlns:a16="http://schemas.microsoft.com/office/drawing/2014/main" id="{0B86DD12-2D85-478A-9919-AB1671189036}"/>
              </a:ext>
            </a:extLst>
          </p:cNvPr>
          <p:cNvSpPr txBox="1"/>
          <p:nvPr/>
        </p:nvSpPr>
        <p:spPr>
          <a:xfrm rot="18285439">
            <a:off x="7311289" y="2073254"/>
            <a:ext cx="1451038" cy="369332"/>
          </a:xfrm>
          <a:prstGeom prst="rect">
            <a:avLst/>
          </a:prstGeom>
          <a:noFill/>
        </p:spPr>
        <p:txBody>
          <a:bodyPr wrap="none" rtlCol="0">
            <a:spAutoFit/>
          </a:bodyPr>
          <a:lstStyle/>
          <a:p>
            <a:r>
              <a:rPr lang="en-IE">
                <a:solidFill>
                  <a:schemeClr val="tx2">
                    <a:lumMod val="25000"/>
                  </a:schemeClr>
                </a:solidFill>
                <a:latin typeface="Roboto" panose="02000000000000000000" pitchFamily="2" charset="0"/>
                <a:ea typeface="Roboto" panose="02000000000000000000" pitchFamily="2" charset="0"/>
              </a:rPr>
              <a:t>Next census</a:t>
            </a:r>
          </a:p>
        </p:txBody>
      </p:sp>
      <p:sp>
        <p:nvSpPr>
          <p:cNvPr id="49" name="TextBox 48">
            <a:extLst>
              <a:ext uri="{FF2B5EF4-FFF2-40B4-BE49-F238E27FC236}">
                <a16:creationId xmlns:a16="http://schemas.microsoft.com/office/drawing/2014/main" id="{778183E0-A270-426E-AA5C-3E55E22C1518}"/>
              </a:ext>
            </a:extLst>
          </p:cNvPr>
          <p:cNvSpPr txBox="1"/>
          <p:nvPr/>
        </p:nvSpPr>
        <p:spPr>
          <a:xfrm rot="18285439">
            <a:off x="8199864" y="2008984"/>
            <a:ext cx="1451038" cy="369332"/>
          </a:xfrm>
          <a:prstGeom prst="rect">
            <a:avLst/>
          </a:prstGeom>
          <a:noFill/>
        </p:spPr>
        <p:txBody>
          <a:bodyPr wrap="none" rtlCol="0">
            <a:spAutoFit/>
          </a:bodyPr>
          <a:lstStyle/>
          <a:p>
            <a:r>
              <a:rPr lang="en-IE">
                <a:solidFill>
                  <a:schemeClr val="tx2">
                    <a:lumMod val="25000"/>
                  </a:schemeClr>
                </a:solidFill>
                <a:latin typeface="Roboto" panose="02000000000000000000" pitchFamily="2" charset="0"/>
                <a:ea typeface="Roboto" panose="02000000000000000000" pitchFamily="2" charset="0"/>
              </a:rPr>
              <a:t>Next census</a:t>
            </a:r>
          </a:p>
        </p:txBody>
      </p:sp>
      <p:sp>
        <p:nvSpPr>
          <p:cNvPr id="50" name="TextBox 49">
            <a:extLst>
              <a:ext uri="{FF2B5EF4-FFF2-40B4-BE49-F238E27FC236}">
                <a16:creationId xmlns:a16="http://schemas.microsoft.com/office/drawing/2014/main" id="{4F91389C-70DD-4CC6-A594-4B24B48936B2}"/>
              </a:ext>
            </a:extLst>
          </p:cNvPr>
          <p:cNvSpPr txBox="1"/>
          <p:nvPr/>
        </p:nvSpPr>
        <p:spPr>
          <a:xfrm rot="18285439">
            <a:off x="9629835" y="1979152"/>
            <a:ext cx="1451038" cy="369332"/>
          </a:xfrm>
          <a:prstGeom prst="rect">
            <a:avLst/>
          </a:prstGeom>
          <a:noFill/>
        </p:spPr>
        <p:txBody>
          <a:bodyPr wrap="none" rtlCol="0">
            <a:spAutoFit/>
          </a:bodyPr>
          <a:lstStyle/>
          <a:p>
            <a:r>
              <a:rPr lang="en-IE">
                <a:solidFill>
                  <a:schemeClr val="tx2">
                    <a:lumMod val="25000"/>
                  </a:schemeClr>
                </a:solidFill>
                <a:latin typeface="Roboto" panose="02000000000000000000" pitchFamily="2" charset="0"/>
                <a:ea typeface="Roboto" panose="02000000000000000000" pitchFamily="2" charset="0"/>
              </a:rPr>
              <a:t>Next census</a:t>
            </a:r>
          </a:p>
        </p:txBody>
      </p:sp>
    </p:spTree>
    <p:extLst>
      <p:ext uri="{BB962C8B-B14F-4D97-AF65-F5344CB8AC3E}">
        <p14:creationId xmlns:p14="http://schemas.microsoft.com/office/powerpoint/2010/main" val="4276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6.25E-7 1.48148E-6 L 0.07604 -0.00509 " pathEditMode="relative" rAng="0" ptsTypes="AA">
                                      <p:cBhvr>
                                        <p:cTn id="6" dur="2000" fill="hold"/>
                                        <p:tgtEl>
                                          <p:spTgt spid="16"/>
                                        </p:tgtEl>
                                        <p:attrNameLst>
                                          <p:attrName>ppt_x</p:attrName>
                                          <p:attrName>ppt_y</p:attrName>
                                        </p:attrNameLst>
                                      </p:cBhvr>
                                      <p:rCtr x="3802" y="-255"/>
                                    </p:animMotion>
                                  </p:childTnLst>
                                </p:cTn>
                              </p:par>
                              <p:par>
                                <p:cTn id="7" presetID="10"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07604 -0.00509 L 0.1582 -0.00347 " pathEditMode="relative" rAng="0" ptsTypes="AA">
                                      <p:cBhvr>
                                        <p:cTn id="18" dur="2000" fill="hold"/>
                                        <p:tgtEl>
                                          <p:spTgt spid="16"/>
                                        </p:tgtEl>
                                        <p:attrNameLst>
                                          <p:attrName>ppt_x</p:attrName>
                                          <p:attrName>ppt_y</p:attrName>
                                        </p:attrNameLst>
                                      </p:cBhvr>
                                      <p:rCtr x="4102" y="69"/>
                                    </p:animMotion>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1582 -0.00347 L 0.21094 -0.00162 " pathEditMode="relative" rAng="0" ptsTypes="AA">
                                      <p:cBhvr>
                                        <p:cTn id="30" dur="2000" fill="hold"/>
                                        <p:tgtEl>
                                          <p:spTgt spid="16"/>
                                        </p:tgtEl>
                                        <p:attrNameLst>
                                          <p:attrName>ppt_x</p:attrName>
                                          <p:attrName>ppt_y</p:attrName>
                                        </p:attrNameLst>
                                      </p:cBhvr>
                                      <p:rCtr x="2630" y="93"/>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21094 -0.00162 L 0.26237 -0.00162 " pathEditMode="relative" rAng="0" ptsTypes="AA">
                                      <p:cBhvr>
                                        <p:cTn id="34" dur="2000" fill="hold"/>
                                        <p:tgtEl>
                                          <p:spTgt spid="16"/>
                                        </p:tgtEl>
                                        <p:attrNameLst>
                                          <p:attrName>ppt_x</p:attrName>
                                          <p:attrName>ppt_y</p:attrName>
                                        </p:attrNameLst>
                                      </p:cBhvr>
                                      <p:rCtr x="2565" y="0"/>
                                    </p:animMotion>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1267-B205-46BC-A87E-DAD588C7992F}"/>
              </a:ext>
            </a:extLst>
          </p:cNvPr>
          <p:cNvSpPr>
            <a:spLocks noGrp="1"/>
          </p:cNvSpPr>
          <p:nvPr>
            <p:ph type="title"/>
          </p:nvPr>
        </p:nvSpPr>
        <p:spPr/>
        <p:txBody>
          <a:bodyPr>
            <a:normAutofit/>
          </a:bodyPr>
          <a:lstStyle/>
          <a:p>
            <a:r>
              <a:rPr lang="en-IE">
                <a:latin typeface="Roboto" panose="02000000000000000000" pitchFamily="2" charset="0"/>
                <a:ea typeface="Roboto" panose="02000000000000000000" pitchFamily="2" charset="0"/>
              </a:rPr>
              <a:t>Statistical Product overview (1) Settlements</a:t>
            </a:r>
            <a:endParaRPr lang="en-IE"/>
          </a:p>
        </p:txBody>
      </p:sp>
      <p:sp>
        <p:nvSpPr>
          <p:cNvPr id="3" name="Content Placeholder 2">
            <a:extLst>
              <a:ext uri="{FF2B5EF4-FFF2-40B4-BE49-F238E27FC236}">
                <a16:creationId xmlns:a16="http://schemas.microsoft.com/office/drawing/2014/main" id="{F4B1B274-34DB-4C59-AA5C-EBDE0A47CF93}"/>
              </a:ext>
            </a:extLst>
          </p:cNvPr>
          <p:cNvSpPr>
            <a:spLocks noGrp="1"/>
          </p:cNvSpPr>
          <p:nvPr>
            <p:ph idx="1"/>
          </p:nvPr>
        </p:nvSpPr>
        <p:spPr/>
        <p:txBody>
          <a:bodyPr/>
          <a:lstStyle/>
          <a:p>
            <a:r>
              <a:rPr lang="en-IE">
                <a:solidFill>
                  <a:schemeClr val="tx2">
                    <a:lumMod val="25000"/>
                  </a:schemeClr>
                </a:solidFill>
                <a:latin typeface="Roboto" panose="02000000000000000000" pitchFamily="2" charset="0"/>
                <a:ea typeface="Roboto" panose="02000000000000000000" pitchFamily="2" charset="0"/>
              </a:rPr>
              <a:t>As of 2016…</a:t>
            </a:r>
          </a:p>
          <a:p>
            <a:r>
              <a:rPr lang="en-IE">
                <a:solidFill>
                  <a:schemeClr val="tx2">
                    <a:lumMod val="25000"/>
                  </a:schemeClr>
                </a:solidFill>
                <a:latin typeface="Roboto" panose="02000000000000000000" pitchFamily="2" charset="0"/>
                <a:ea typeface="Roboto" panose="02000000000000000000" pitchFamily="2" charset="0"/>
              </a:rPr>
              <a:t>Max distance between “Centre of Settlement” and farthest dwelling:</a:t>
            </a:r>
          </a:p>
          <a:p>
            <a:endParaRPr lang="en-IE">
              <a:solidFill>
                <a:schemeClr val="tx2">
                  <a:lumMod val="25000"/>
                </a:schemeClr>
              </a:solidFill>
              <a:latin typeface="Roboto" panose="02000000000000000000" pitchFamily="2" charset="0"/>
              <a:ea typeface="Roboto" panose="02000000000000000000" pitchFamily="2" charset="0"/>
            </a:endParaRPr>
          </a:p>
        </p:txBody>
      </p:sp>
      <p:graphicFrame>
        <p:nvGraphicFramePr>
          <p:cNvPr id="4" name="Table 3">
            <a:extLst>
              <a:ext uri="{FF2B5EF4-FFF2-40B4-BE49-F238E27FC236}">
                <a16:creationId xmlns:a16="http://schemas.microsoft.com/office/drawing/2014/main" id="{6CA72AC7-24A4-48B4-8C4E-F7A671EEF7E1}"/>
              </a:ext>
            </a:extLst>
          </p:cNvPr>
          <p:cNvGraphicFramePr>
            <a:graphicFrameLocks noGrp="1"/>
          </p:cNvGraphicFramePr>
          <p:nvPr>
            <p:extLst>
              <p:ext uri="{D42A27DB-BD31-4B8C-83A1-F6EECF244321}">
                <p14:modId xmlns:p14="http://schemas.microsoft.com/office/powerpoint/2010/main" val="1718873063"/>
              </p:ext>
            </p:extLst>
          </p:nvPr>
        </p:nvGraphicFramePr>
        <p:xfrm>
          <a:off x="2815772" y="3415322"/>
          <a:ext cx="7213600" cy="2116455"/>
        </p:xfrm>
        <a:graphic>
          <a:graphicData uri="http://schemas.openxmlformats.org/drawingml/2006/table">
            <a:tbl>
              <a:tblPr>
                <a:tableStyleId>{5C22544A-7EE6-4342-B048-85BDC9FD1C3A}</a:tableStyleId>
              </a:tblPr>
              <a:tblGrid>
                <a:gridCol w="3384337">
                  <a:extLst>
                    <a:ext uri="{9D8B030D-6E8A-4147-A177-3AD203B41FA5}">
                      <a16:colId xmlns:a16="http://schemas.microsoft.com/office/drawing/2014/main" val="1794015261"/>
                    </a:ext>
                  </a:extLst>
                </a:gridCol>
                <a:gridCol w="3829263">
                  <a:extLst>
                    <a:ext uri="{9D8B030D-6E8A-4147-A177-3AD203B41FA5}">
                      <a16:colId xmlns:a16="http://schemas.microsoft.com/office/drawing/2014/main" val="4279372928"/>
                    </a:ext>
                  </a:extLst>
                </a:gridCol>
              </a:tblGrid>
              <a:tr h="190500">
                <a:tc>
                  <a:txBody>
                    <a:bodyPr/>
                    <a:lstStyle/>
                    <a:p>
                      <a:pPr algn="l" fontAlgn="b"/>
                      <a:r>
                        <a:rPr lang="en-IE" sz="1200" b="1" u="none" strike="noStrike">
                          <a:effectLst/>
                        </a:rPr>
                        <a:t>Settlement</a:t>
                      </a:r>
                      <a:endParaRPr lang="en-IE"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b="1" u="none" strike="noStrike">
                          <a:effectLst/>
                        </a:rPr>
                        <a:t>Farthest Dwelling</a:t>
                      </a:r>
                      <a:endParaRPr lang="en-IE"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2899888"/>
                  </a:ext>
                </a:extLst>
              </a:tr>
              <a:tr h="190500">
                <a:tc>
                  <a:txBody>
                    <a:bodyPr/>
                    <a:lstStyle/>
                    <a:p>
                      <a:pPr algn="l" fontAlgn="b"/>
                      <a:r>
                        <a:rPr lang="en-IE" sz="1200" u="none" strike="noStrike">
                          <a:effectLst/>
                        </a:rPr>
                        <a:t>Bray</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10.36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171410"/>
                  </a:ext>
                </a:extLst>
              </a:tr>
              <a:tr h="190500">
                <a:tc>
                  <a:txBody>
                    <a:bodyPr/>
                    <a:lstStyle/>
                    <a:p>
                      <a:pPr algn="l" fontAlgn="b"/>
                      <a:r>
                        <a:rPr lang="en-IE" sz="1200" u="none" strike="noStrike">
                          <a:effectLst/>
                        </a:rPr>
                        <a:t>Glencullen</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10.18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018524"/>
                  </a:ext>
                </a:extLst>
              </a:tr>
              <a:tr h="190500">
                <a:tc>
                  <a:txBody>
                    <a:bodyPr/>
                    <a:lstStyle/>
                    <a:p>
                      <a:pPr algn="l" fontAlgn="b"/>
                      <a:r>
                        <a:rPr lang="en-IE" sz="1200" u="none" strike="noStrike">
                          <a:effectLst/>
                        </a:rPr>
                        <a:t>Dublin city and suburbs</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10.06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5356772"/>
                  </a:ext>
                </a:extLst>
              </a:tr>
              <a:tr h="190500">
                <a:tc>
                  <a:txBody>
                    <a:bodyPr/>
                    <a:lstStyle/>
                    <a:p>
                      <a:pPr algn="l" fontAlgn="b"/>
                      <a:r>
                        <a:rPr lang="en-IE" sz="1200" u="none" strike="noStrike">
                          <a:effectLst/>
                        </a:rPr>
                        <a:t>Portmarnock</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9.07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9325237"/>
                  </a:ext>
                </a:extLst>
              </a:tr>
              <a:tr h="190500">
                <a:tc>
                  <a:txBody>
                    <a:bodyPr/>
                    <a:lstStyle/>
                    <a:p>
                      <a:pPr algn="l" fontAlgn="b"/>
                      <a:r>
                        <a:rPr lang="en-IE" sz="1200" u="none" strike="noStrike">
                          <a:effectLst/>
                        </a:rPr>
                        <a:t>Saggart</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7.95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7472548"/>
                  </a:ext>
                </a:extLst>
              </a:tr>
              <a:tr h="190500">
                <a:tc>
                  <a:txBody>
                    <a:bodyPr/>
                    <a:lstStyle/>
                    <a:p>
                      <a:pPr algn="l" fontAlgn="b"/>
                      <a:r>
                        <a:rPr lang="en-IE" sz="1200" u="none" strike="noStrike">
                          <a:effectLst/>
                        </a:rPr>
                        <a:t>Leixlip</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7.91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493567"/>
                  </a:ext>
                </a:extLst>
              </a:tr>
              <a:tr h="190500">
                <a:tc>
                  <a:txBody>
                    <a:bodyPr/>
                    <a:lstStyle/>
                    <a:p>
                      <a:pPr algn="l" fontAlgn="b"/>
                      <a:r>
                        <a:rPr lang="en-IE" sz="1200" u="none" strike="noStrike">
                          <a:effectLst/>
                        </a:rPr>
                        <a:t>Clonee Village</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7.78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86803253"/>
                  </a:ext>
                </a:extLst>
              </a:tr>
              <a:tr h="190500">
                <a:tc>
                  <a:txBody>
                    <a:bodyPr/>
                    <a:lstStyle/>
                    <a:p>
                      <a:pPr algn="l" fontAlgn="b"/>
                      <a:r>
                        <a:rPr lang="en-IE" sz="1200" u="none" strike="noStrike">
                          <a:effectLst/>
                        </a:rPr>
                        <a:t>Rivermeade</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7.24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48845222"/>
                  </a:ext>
                </a:extLst>
              </a:tr>
              <a:tr h="190500">
                <a:tc>
                  <a:txBody>
                    <a:bodyPr/>
                    <a:lstStyle/>
                    <a:p>
                      <a:pPr algn="l" fontAlgn="b"/>
                      <a:r>
                        <a:rPr lang="en-IE" sz="1200" u="none" strike="noStrike">
                          <a:effectLst/>
                        </a:rPr>
                        <a:t>Kinsaley</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6.91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6733369"/>
                  </a:ext>
                </a:extLst>
              </a:tr>
              <a:tr h="190500">
                <a:tc>
                  <a:txBody>
                    <a:bodyPr/>
                    <a:lstStyle/>
                    <a:p>
                      <a:pPr algn="l" fontAlgn="b"/>
                      <a:r>
                        <a:rPr lang="en-IE" sz="1200" u="none" strike="noStrike">
                          <a:effectLst/>
                        </a:rPr>
                        <a:t>Cork city and suburbs</a:t>
                      </a:r>
                      <a:endParaRPr lang="en-IE"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E" sz="1200" u="none" strike="noStrike">
                          <a:effectLst/>
                        </a:rPr>
                        <a:t>6.9 km</a:t>
                      </a:r>
                      <a:endParaRPr lang="en-IE"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2676072"/>
                  </a:ext>
                </a:extLst>
              </a:tr>
            </a:tbl>
          </a:graphicData>
        </a:graphic>
      </p:graphicFrame>
    </p:spTree>
    <p:extLst>
      <p:ext uri="{BB962C8B-B14F-4D97-AF65-F5344CB8AC3E}">
        <p14:creationId xmlns:p14="http://schemas.microsoft.com/office/powerpoint/2010/main" val="284283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23BC52-5717-4D04-A41A-12555482074C}"/>
              </a:ext>
            </a:extLst>
          </p:cNvPr>
          <p:cNvSpPr>
            <a:spLocks noGrp="1"/>
          </p:cNvSpPr>
          <p:nvPr>
            <p:ph type="ctrTitle"/>
          </p:nvPr>
        </p:nvSpPr>
        <p:spPr/>
        <p:txBody>
          <a:bodyPr>
            <a:normAutofit fontScale="90000"/>
          </a:bodyPr>
          <a:lstStyle/>
          <a:p>
            <a:r>
              <a:rPr lang="en-IE"/>
              <a:t>Part 1 </a:t>
            </a:r>
            <a:br>
              <a:rPr lang="en-IE"/>
            </a:br>
            <a:r>
              <a:rPr lang="en-IE"/>
              <a:t>a) Official, Unofficial and Statistical Geographies</a:t>
            </a:r>
            <a:br>
              <a:rPr lang="en-IE"/>
            </a:br>
            <a:br>
              <a:rPr lang="en-IE"/>
            </a:br>
            <a:r>
              <a:rPr lang="en-IE"/>
              <a:t>b) Defining Urban</a:t>
            </a:r>
          </a:p>
        </p:txBody>
      </p:sp>
    </p:spTree>
    <p:extLst>
      <p:ext uri="{BB962C8B-B14F-4D97-AF65-F5344CB8AC3E}">
        <p14:creationId xmlns:p14="http://schemas.microsoft.com/office/powerpoint/2010/main" val="3882887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1267-B205-46BC-A87E-DAD588C7992F}"/>
              </a:ext>
            </a:extLst>
          </p:cNvPr>
          <p:cNvSpPr>
            <a:spLocks noGrp="1"/>
          </p:cNvSpPr>
          <p:nvPr>
            <p:ph type="title"/>
          </p:nvPr>
        </p:nvSpPr>
        <p:spPr/>
        <p:txBody>
          <a:bodyPr>
            <a:normAutofit/>
          </a:bodyPr>
          <a:lstStyle/>
          <a:p>
            <a:r>
              <a:rPr lang="en-IE">
                <a:latin typeface="Roboto" panose="02000000000000000000" pitchFamily="2" charset="0"/>
                <a:ea typeface="Roboto" panose="02000000000000000000" pitchFamily="2" charset="0"/>
              </a:rPr>
              <a:t>Statistical Product overview (1) Settlements</a:t>
            </a:r>
            <a:endParaRPr lang="en-IE"/>
          </a:p>
        </p:txBody>
      </p:sp>
      <p:sp>
        <p:nvSpPr>
          <p:cNvPr id="3" name="Content Placeholder 2">
            <a:extLst>
              <a:ext uri="{FF2B5EF4-FFF2-40B4-BE49-F238E27FC236}">
                <a16:creationId xmlns:a16="http://schemas.microsoft.com/office/drawing/2014/main" id="{F4B1B274-34DB-4C59-AA5C-EBDE0A47CF93}"/>
              </a:ext>
            </a:extLst>
          </p:cNvPr>
          <p:cNvSpPr>
            <a:spLocks noGrp="1"/>
          </p:cNvSpPr>
          <p:nvPr>
            <p:ph idx="1"/>
          </p:nvPr>
        </p:nvSpPr>
        <p:spPr/>
        <p:txBody>
          <a:bodyPr>
            <a:normAutofit fontScale="92500" lnSpcReduction="20000"/>
          </a:bodyPr>
          <a:lstStyle/>
          <a:p>
            <a:r>
              <a:rPr lang="en-IE">
                <a:solidFill>
                  <a:schemeClr val="tx2">
                    <a:lumMod val="25000"/>
                  </a:schemeClr>
                </a:solidFill>
                <a:latin typeface="Roboto" panose="02000000000000000000" pitchFamily="2" charset="0"/>
                <a:ea typeface="Roboto" panose="02000000000000000000" pitchFamily="2" charset="0"/>
              </a:rPr>
              <a:t>As of 2016…</a:t>
            </a:r>
          </a:p>
          <a:p>
            <a:r>
              <a:rPr lang="en-IE">
                <a:solidFill>
                  <a:schemeClr val="tx2">
                    <a:lumMod val="25000"/>
                  </a:schemeClr>
                </a:solidFill>
                <a:latin typeface="Roboto" panose="02000000000000000000" pitchFamily="2" charset="0"/>
                <a:ea typeface="Roboto" panose="02000000000000000000" pitchFamily="2" charset="0"/>
              </a:rPr>
              <a:t>Based on taking “occupied” dwellings*, population definition… but population criteria isn’t applied… so its also a kind of land cover definition… is it both? Ultimately: </a:t>
            </a:r>
            <a:r>
              <a:rPr lang="en-IE" u="sng">
                <a:solidFill>
                  <a:schemeClr val="tx2">
                    <a:lumMod val="25000"/>
                  </a:schemeClr>
                </a:solidFill>
                <a:latin typeface="Roboto" panose="02000000000000000000" pitchFamily="2" charset="0"/>
                <a:ea typeface="Roboto" panose="02000000000000000000" pitchFamily="2" charset="0"/>
              </a:rPr>
              <a:t>its ambiguous what a Settlement is!</a:t>
            </a:r>
          </a:p>
          <a:p>
            <a:pPr lvl="1"/>
            <a:r>
              <a:rPr lang="en-US" b="0" i="0">
                <a:solidFill>
                  <a:srgbClr val="384350"/>
                </a:solidFill>
                <a:effectLst/>
                <a:latin typeface="Roboto Sans"/>
              </a:rPr>
              <a:t>*A dwelling is any building or structure, permanent or temporary created or used for private or communal human habitation, or part of such a structure (e.g., an apartment).</a:t>
            </a:r>
            <a:endParaRPr lang="en-IE">
              <a:solidFill>
                <a:schemeClr val="tx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3942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80F7-1F18-4BE8-9A28-A376C258BB98}"/>
              </a:ext>
            </a:extLst>
          </p:cNvPr>
          <p:cNvSpPr>
            <a:spLocks noGrp="1"/>
          </p:cNvSpPr>
          <p:nvPr>
            <p:ph type="title"/>
          </p:nvPr>
        </p:nvSpPr>
        <p:spPr>
          <a:xfrm>
            <a:off x="623392" y="260648"/>
            <a:ext cx="3779208" cy="1162051"/>
          </a:xfrm>
        </p:spPr>
        <p:txBody>
          <a:bodyPr anchor="t">
            <a:noAutofit/>
          </a:bodyPr>
          <a:lstStyle/>
          <a:p>
            <a:pPr>
              <a:lnSpc>
                <a:spcPct val="90000"/>
              </a:lnSpc>
            </a:pPr>
            <a:r>
              <a:rPr lang="en-IE" sz="2400">
                <a:solidFill>
                  <a:srgbClr val="45C1C0"/>
                </a:solidFill>
                <a:latin typeface="Roboto Slab" pitchFamily="2" charset="0"/>
              </a:rPr>
              <a:t>Disclosure due to “Geographic Differencing” </a:t>
            </a:r>
          </a:p>
        </p:txBody>
      </p:sp>
      <p:sp>
        <p:nvSpPr>
          <p:cNvPr id="10" name="Text Placeholder 3">
            <a:extLst>
              <a:ext uri="{FF2B5EF4-FFF2-40B4-BE49-F238E27FC236}">
                <a16:creationId xmlns:a16="http://schemas.microsoft.com/office/drawing/2014/main" id="{64028EA4-B599-3991-EAA1-8E22CE8F6F45}"/>
              </a:ext>
            </a:extLst>
          </p:cNvPr>
          <p:cNvSpPr>
            <a:spLocks noGrp="1"/>
          </p:cNvSpPr>
          <p:nvPr>
            <p:ph type="body" sz="half" idx="2"/>
          </p:nvPr>
        </p:nvSpPr>
        <p:spPr>
          <a:xfrm>
            <a:off x="623392" y="1422703"/>
            <a:ext cx="5008782" cy="4010119"/>
          </a:xfrm>
        </p:spPr>
        <p:txBody>
          <a:bodyPr vert="horz" lIns="91440" tIns="45720" rIns="91440" bIns="45720" rtlCol="0" anchor="t">
            <a:normAutofit/>
          </a:bodyPr>
          <a:lstStyle/>
          <a:p>
            <a:r>
              <a:rPr lang="en-US" sz="1850">
                <a:solidFill>
                  <a:schemeClr val="bg2"/>
                </a:solidFill>
                <a:latin typeface="Roboto Slab"/>
                <a:ea typeface="Roboto Slab"/>
                <a:cs typeface="Roboto Slab"/>
              </a:rPr>
              <a:t>Geographies that do not "nest" to one another introduce a risk of disclosure due to geographic differencing</a:t>
            </a:r>
          </a:p>
          <a:p>
            <a:r>
              <a:rPr lang="en-US" sz="1850">
                <a:solidFill>
                  <a:schemeClr val="bg2"/>
                </a:solidFill>
                <a:latin typeface="Roboto Slab"/>
                <a:ea typeface="Roboto Slab"/>
                <a:cs typeface="Roboto Slab"/>
              </a:rPr>
              <a:t>Geographic differencing can potentially compromise the privacy and confidentiality of individuals or groups if specific characteristics or patterns can be inferred, </a:t>
            </a:r>
            <a:r>
              <a:rPr lang="en-US" sz="1850" b="1">
                <a:solidFill>
                  <a:schemeClr val="bg2"/>
                </a:solidFill>
                <a:latin typeface="Roboto Slab"/>
                <a:ea typeface="Roboto Slab"/>
                <a:cs typeface="Roboto Slab"/>
              </a:rPr>
              <a:t>even if direct identifiers are not disclosed</a:t>
            </a:r>
            <a:r>
              <a:rPr lang="en-US" sz="1850">
                <a:latin typeface="Roboto Slab"/>
                <a:ea typeface="Roboto Slab"/>
                <a:cs typeface="Roboto Slab"/>
              </a:rPr>
              <a:t>.</a:t>
            </a:r>
          </a:p>
          <a:p>
            <a:r>
              <a:rPr lang="en-US" sz="1850">
                <a:latin typeface="Roboto Slab"/>
                <a:ea typeface="Roboto Slab"/>
                <a:cs typeface="Roboto Slab"/>
              </a:rPr>
              <a:t>CSO has zero tolerance for disclosure risk as confidentiality is guaranteed </a:t>
            </a:r>
            <a:r>
              <a:rPr lang="en-US" sz="1850" b="1">
                <a:latin typeface="Roboto Slab"/>
                <a:ea typeface="Roboto Slab"/>
                <a:cs typeface="Roboto Slab"/>
              </a:rPr>
              <a:t>by law</a:t>
            </a:r>
          </a:p>
        </p:txBody>
      </p:sp>
      <p:sp>
        <p:nvSpPr>
          <p:cNvPr id="7" name="Rectangle 6">
            <a:extLst>
              <a:ext uri="{FF2B5EF4-FFF2-40B4-BE49-F238E27FC236}">
                <a16:creationId xmlns:a16="http://schemas.microsoft.com/office/drawing/2014/main" id="{F50A3F77-157A-DEBC-43A5-CA92D2350BB0}"/>
              </a:ext>
            </a:extLst>
          </p:cNvPr>
          <p:cNvSpPr/>
          <p:nvPr/>
        </p:nvSpPr>
        <p:spPr>
          <a:xfrm>
            <a:off x="6821128" y="565355"/>
            <a:ext cx="3256935" cy="2163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Area "</a:t>
            </a:r>
            <a:r>
              <a:rPr lang="en-US" b="1">
                <a:cs typeface="Calibri"/>
              </a:rPr>
              <a:t>A</a:t>
            </a:r>
            <a:r>
              <a:rPr lang="en-US">
                <a:cs typeface="Calibri"/>
              </a:rPr>
              <a:t>"</a:t>
            </a:r>
          </a:p>
          <a:p>
            <a:pPr algn="ctr"/>
            <a:endParaRPr lang="en-US">
              <a:cs typeface="Calibri"/>
            </a:endParaRPr>
          </a:p>
          <a:p>
            <a:pPr algn="ctr"/>
            <a:r>
              <a:rPr lang="en-US">
                <a:cs typeface="Calibri"/>
              </a:rPr>
              <a:t>Total Population: 10</a:t>
            </a:r>
          </a:p>
        </p:txBody>
      </p:sp>
      <p:sp>
        <p:nvSpPr>
          <p:cNvPr id="11" name="Rectangle 10">
            <a:extLst>
              <a:ext uri="{FF2B5EF4-FFF2-40B4-BE49-F238E27FC236}">
                <a16:creationId xmlns:a16="http://schemas.microsoft.com/office/drawing/2014/main" id="{F7385AB6-E122-4A26-D973-302F4F6CA982}"/>
              </a:ext>
            </a:extLst>
          </p:cNvPr>
          <p:cNvSpPr/>
          <p:nvPr/>
        </p:nvSpPr>
        <p:spPr>
          <a:xfrm>
            <a:off x="6821127" y="2728451"/>
            <a:ext cx="3256935" cy="2163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cs typeface="Calibri"/>
              </a:rPr>
              <a:t>Area "</a:t>
            </a:r>
            <a:r>
              <a:rPr lang="en-US" b="1">
                <a:cs typeface="Calibri"/>
              </a:rPr>
              <a:t>B</a:t>
            </a:r>
            <a:r>
              <a:rPr lang="en-US">
                <a:cs typeface="Calibri"/>
              </a:rPr>
              <a:t>"</a:t>
            </a:r>
          </a:p>
          <a:p>
            <a:pPr algn="ctr"/>
            <a:endParaRPr lang="en-US">
              <a:cs typeface="Calibri"/>
            </a:endParaRPr>
          </a:p>
          <a:p>
            <a:pPr algn="ctr"/>
            <a:r>
              <a:rPr lang="en-US">
                <a:cs typeface="Calibri"/>
              </a:rPr>
              <a:t>Total Population: 10</a:t>
            </a:r>
          </a:p>
        </p:txBody>
      </p:sp>
      <p:sp>
        <p:nvSpPr>
          <p:cNvPr id="12" name="Rectangle 11">
            <a:extLst>
              <a:ext uri="{FF2B5EF4-FFF2-40B4-BE49-F238E27FC236}">
                <a16:creationId xmlns:a16="http://schemas.microsoft.com/office/drawing/2014/main" id="{EEDF9E3A-15AF-30CD-E31F-BB2D54924C1C}"/>
              </a:ext>
            </a:extLst>
          </p:cNvPr>
          <p:cNvSpPr/>
          <p:nvPr/>
        </p:nvSpPr>
        <p:spPr>
          <a:xfrm>
            <a:off x="6821126" y="1597740"/>
            <a:ext cx="3256935" cy="2163096"/>
          </a:xfrm>
          <a:prstGeom prst="rect">
            <a:avLst/>
          </a:prstGeom>
          <a:solidFill>
            <a:srgbClr val="35456B">
              <a:alpha val="75000"/>
            </a:srgbClr>
          </a:solidFill>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a:cs typeface="Calibri"/>
              </a:rPr>
              <a:t>Area "</a:t>
            </a:r>
            <a:r>
              <a:rPr lang="en-US" b="1">
                <a:cs typeface="Calibri"/>
              </a:rPr>
              <a:t>C</a:t>
            </a:r>
            <a:r>
              <a:rPr lang="en-US">
                <a:cs typeface="Calibri"/>
              </a:rPr>
              <a:t>"</a:t>
            </a:r>
          </a:p>
          <a:p>
            <a:pPr algn="ctr"/>
            <a:endParaRPr lang="en-US">
              <a:cs typeface="Calibri"/>
            </a:endParaRPr>
          </a:p>
          <a:p>
            <a:pPr algn="ctr"/>
            <a:r>
              <a:rPr lang="en-US">
                <a:cs typeface="Calibri"/>
              </a:rPr>
              <a:t>Total Population: 18</a:t>
            </a:r>
          </a:p>
        </p:txBody>
      </p:sp>
      <p:sp>
        <p:nvSpPr>
          <p:cNvPr id="14" name="Rectangle 13">
            <a:extLst>
              <a:ext uri="{FF2B5EF4-FFF2-40B4-BE49-F238E27FC236}">
                <a16:creationId xmlns:a16="http://schemas.microsoft.com/office/drawing/2014/main" id="{9E2C1D81-101B-CE77-D23F-BE4DB0796540}"/>
              </a:ext>
            </a:extLst>
          </p:cNvPr>
          <p:cNvSpPr/>
          <p:nvPr/>
        </p:nvSpPr>
        <p:spPr>
          <a:xfrm>
            <a:off x="6821129" y="565354"/>
            <a:ext cx="3256934" cy="1032386"/>
          </a:xfrm>
          <a:prstGeom prst="rect">
            <a:avLst/>
          </a:prstGeom>
          <a:solidFill>
            <a:srgbClr val="000000">
              <a:alpha val="65000"/>
            </a:srgb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a:solidFill>
                  <a:schemeClr val="tx1"/>
                </a:solidFill>
                <a:cs typeface="Calibri"/>
              </a:rPr>
              <a:t>Area "D"</a:t>
            </a:r>
          </a:p>
          <a:p>
            <a:pPr algn="ctr"/>
            <a:r>
              <a:rPr lang="en-US">
                <a:solidFill>
                  <a:schemeClr val="tx1"/>
                </a:solidFill>
                <a:cs typeface="Calibri"/>
              </a:rPr>
              <a:t>Population: 2</a:t>
            </a:r>
          </a:p>
        </p:txBody>
      </p:sp>
      <p:sp>
        <p:nvSpPr>
          <p:cNvPr id="18" name="Rectangle 17">
            <a:extLst>
              <a:ext uri="{FF2B5EF4-FFF2-40B4-BE49-F238E27FC236}">
                <a16:creationId xmlns:a16="http://schemas.microsoft.com/office/drawing/2014/main" id="{68AC5726-61F0-D234-76B6-30676062075A}"/>
              </a:ext>
            </a:extLst>
          </p:cNvPr>
          <p:cNvSpPr/>
          <p:nvPr/>
        </p:nvSpPr>
        <p:spPr>
          <a:xfrm>
            <a:off x="6821128" y="3760837"/>
            <a:ext cx="3256934" cy="1130708"/>
          </a:xfrm>
          <a:prstGeom prst="rect">
            <a:avLst/>
          </a:prstGeom>
          <a:solidFill>
            <a:srgbClr val="000000">
              <a:alpha val="65000"/>
            </a:srgbClr>
          </a:solidFill>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a:solidFill>
                  <a:schemeClr val="tx1"/>
                </a:solidFill>
                <a:cs typeface="Calibri"/>
              </a:rPr>
              <a:t>Area "D"</a:t>
            </a:r>
          </a:p>
          <a:p>
            <a:pPr algn="ctr"/>
            <a:r>
              <a:rPr lang="en-US">
                <a:solidFill>
                  <a:schemeClr val="tx1"/>
                </a:solidFill>
                <a:cs typeface="Calibri"/>
              </a:rPr>
              <a:t>Population: 2</a:t>
            </a:r>
          </a:p>
        </p:txBody>
      </p:sp>
    </p:spTree>
    <p:extLst>
      <p:ext uri="{BB962C8B-B14F-4D97-AF65-F5344CB8AC3E}">
        <p14:creationId xmlns:p14="http://schemas.microsoft.com/office/powerpoint/2010/main" val="23310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7" grpId="0" animBg="1"/>
      <p:bldP spid="11" grpId="0" animBg="1"/>
      <p:bldP spid="12" grpId="0" animBg="1"/>
      <p:bldP spid="14"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3D68BD-F9D9-4748-BF95-6202DBA029A5}"/>
              </a:ext>
            </a:extLst>
          </p:cNvPr>
          <p:cNvSpPr>
            <a:spLocks noGrp="1"/>
          </p:cNvSpPr>
          <p:nvPr>
            <p:ph type="title"/>
          </p:nvPr>
        </p:nvSpPr>
        <p:spPr>
          <a:xfrm>
            <a:off x="623392" y="274639"/>
            <a:ext cx="10959008" cy="1143000"/>
          </a:xfrm>
        </p:spPr>
        <p:txBody>
          <a:bodyPr anchor="ctr">
            <a:normAutofit fontScale="90000"/>
          </a:bodyPr>
          <a:lstStyle/>
          <a:p>
            <a:r>
              <a:rPr lang="en-IE" sz="4400"/>
              <a:t>Disclosure due to “Geographic Differencing” </a:t>
            </a:r>
            <a:endParaRPr lang="en-IE"/>
          </a:p>
        </p:txBody>
      </p:sp>
      <p:sp>
        <p:nvSpPr>
          <p:cNvPr id="6" name="Content Placeholder 5">
            <a:extLst>
              <a:ext uri="{FF2B5EF4-FFF2-40B4-BE49-F238E27FC236}">
                <a16:creationId xmlns:a16="http://schemas.microsoft.com/office/drawing/2014/main" id="{5D135C70-E3A6-4D02-8CD7-DE676D099799}"/>
              </a:ext>
            </a:extLst>
          </p:cNvPr>
          <p:cNvSpPr>
            <a:spLocks noGrp="1"/>
          </p:cNvSpPr>
          <p:nvPr>
            <p:ph sz="half" idx="1"/>
          </p:nvPr>
        </p:nvSpPr>
        <p:spPr>
          <a:xfrm>
            <a:off x="609599" y="1508788"/>
            <a:ext cx="11357113" cy="3840427"/>
          </a:xfrm>
        </p:spPr>
        <p:txBody>
          <a:bodyPr>
            <a:normAutofit/>
          </a:bodyPr>
          <a:lstStyle/>
          <a:p>
            <a:pPr>
              <a:lnSpc>
                <a:spcPct val="90000"/>
              </a:lnSpc>
            </a:pPr>
            <a:r>
              <a:rPr lang="en-IE" sz="3500" dirty="0"/>
              <a:t>How many Small Areas do Settlements cross (i.e. how many non-nesting areas are there)?</a:t>
            </a:r>
          </a:p>
          <a:p>
            <a:pPr lvl="1">
              <a:lnSpc>
                <a:spcPct val="90000"/>
              </a:lnSpc>
            </a:pPr>
            <a:r>
              <a:rPr lang="en-IE" sz="3500" dirty="0"/>
              <a:t>14,828 (79.5% of all 2016 SSAs)</a:t>
            </a:r>
          </a:p>
          <a:p>
            <a:pPr>
              <a:lnSpc>
                <a:spcPct val="90000"/>
              </a:lnSpc>
            </a:pPr>
            <a:r>
              <a:rPr lang="en-IE" sz="3500" dirty="0"/>
              <a:t>The risk varied across differenced areas, however, this meant Settlements/Small Areas would have to be </a:t>
            </a:r>
            <a:r>
              <a:rPr lang="en-IE" sz="3500" i="1" dirty="0"/>
              <a:t>significantly </a:t>
            </a:r>
            <a:r>
              <a:rPr lang="en-IE" sz="3500" dirty="0"/>
              <a:t>modified to eliminate this risk moving forward</a:t>
            </a:r>
          </a:p>
          <a:p>
            <a:pPr>
              <a:lnSpc>
                <a:spcPct val="90000"/>
              </a:lnSpc>
            </a:pPr>
            <a:endParaRPr lang="en-IE" sz="3500" dirty="0"/>
          </a:p>
          <a:p>
            <a:pPr>
              <a:lnSpc>
                <a:spcPct val="90000"/>
              </a:lnSpc>
            </a:pPr>
            <a:endParaRPr lang="en-IE" sz="3500" dirty="0"/>
          </a:p>
        </p:txBody>
      </p:sp>
    </p:spTree>
    <p:extLst>
      <p:ext uri="{BB962C8B-B14F-4D97-AF65-F5344CB8AC3E}">
        <p14:creationId xmlns:p14="http://schemas.microsoft.com/office/powerpoint/2010/main" val="265684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561A5-F949-4A36-83C6-490AA69643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75024" y="-1"/>
            <a:ext cx="4816305" cy="6858001"/>
          </a:xfrm>
          <a:prstGeom prst="rect">
            <a:avLst/>
          </a:prstGeom>
          <a:noFill/>
          <a:ln>
            <a:noFill/>
          </a:ln>
        </p:spPr>
      </p:pic>
      <p:pic>
        <p:nvPicPr>
          <p:cNvPr id="8" name="Picture 7">
            <a:extLst>
              <a:ext uri="{FF2B5EF4-FFF2-40B4-BE49-F238E27FC236}">
                <a16:creationId xmlns:a16="http://schemas.microsoft.com/office/drawing/2014/main" id="{8317402B-6297-423E-8A8D-993EECCE1E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5093" y="0"/>
            <a:ext cx="5148865" cy="7275830"/>
          </a:xfrm>
          <a:prstGeom prst="rect">
            <a:avLst/>
          </a:prstGeom>
          <a:noFill/>
          <a:ln>
            <a:noFill/>
          </a:ln>
        </p:spPr>
      </p:pic>
      <p:sp>
        <p:nvSpPr>
          <p:cNvPr id="6" name="Freeform: Shape 5">
            <a:extLst>
              <a:ext uri="{FF2B5EF4-FFF2-40B4-BE49-F238E27FC236}">
                <a16:creationId xmlns:a16="http://schemas.microsoft.com/office/drawing/2014/main" id="{8186D24D-9CE8-4F7E-9685-1930E18B93F8}"/>
              </a:ext>
            </a:extLst>
          </p:cNvPr>
          <p:cNvSpPr/>
          <p:nvPr/>
        </p:nvSpPr>
        <p:spPr>
          <a:xfrm>
            <a:off x="6766560" y="647700"/>
            <a:ext cx="3566160" cy="3680460"/>
          </a:xfrm>
          <a:custGeom>
            <a:avLst/>
            <a:gdLst>
              <a:gd name="connsiteX0" fmla="*/ 3566160 w 3566160"/>
              <a:gd name="connsiteY0" fmla="*/ 53340 h 3680460"/>
              <a:gd name="connsiteX1" fmla="*/ 3360420 w 3566160"/>
              <a:gd name="connsiteY1" fmla="*/ 91440 h 3680460"/>
              <a:gd name="connsiteX2" fmla="*/ 3147060 w 3566160"/>
              <a:gd name="connsiteY2" fmla="*/ 0 h 3680460"/>
              <a:gd name="connsiteX3" fmla="*/ 2987040 w 3566160"/>
              <a:gd name="connsiteY3" fmla="*/ 381000 h 3680460"/>
              <a:gd name="connsiteX4" fmla="*/ 2918460 w 3566160"/>
              <a:gd name="connsiteY4" fmla="*/ 594360 h 3680460"/>
              <a:gd name="connsiteX5" fmla="*/ 2865120 w 3566160"/>
              <a:gd name="connsiteY5" fmla="*/ 891540 h 3680460"/>
              <a:gd name="connsiteX6" fmla="*/ 2887980 w 3566160"/>
              <a:gd name="connsiteY6" fmla="*/ 1143000 h 3680460"/>
              <a:gd name="connsiteX7" fmla="*/ 2529840 w 3566160"/>
              <a:gd name="connsiteY7" fmla="*/ 1112520 h 3680460"/>
              <a:gd name="connsiteX8" fmla="*/ 2293620 w 3566160"/>
              <a:gd name="connsiteY8" fmla="*/ 1059180 h 3680460"/>
              <a:gd name="connsiteX9" fmla="*/ 2103120 w 3566160"/>
              <a:gd name="connsiteY9" fmla="*/ 937260 h 3680460"/>
              <a:gd name="connsiteX10" fmla="*/ 1935480 w 3566160"/>
              <a:gd name="connsiteY10" fmla="*/ 1066800 h 3680460"/>
              <a:gd name="connsiteX11" fmla="*/ 1653540 w 3566160"/>
              <a:gd name="connsiteY11" fmla="*/ 1143000 h 3680460"/>
              <a:gd name="connsiteX12" fmla="*/ 1546860 w 3566160"/>
              <a:gd name="connsiteY12" fmla="*/ 1150620 h 3680460"/>
              <a:gd name="connsiteX13" fmla="*/ 1386840 w 3566160"/>
              <a:gd name="connsiteY13" fmla="*/ 1287780 h 3680460"/>
              <a:gd name="connsiteX14" fmla="*/ 1295400 w 3566160"/>
              <a:gd name="connsiteY14" fmla="*/ 1447800 h 3680460"/>
              <a:gd name="connsiteX15" fmla="*/ 998220 w 3566160"/>
              <a:gd name="connsiteY15" fmla="*/ 1569720 h 3680460"/>
              <a:gd name="connsiteX16" fmla="*/ 944880 w 3566160"/>
              <a:gd name="connsiteY16" fmla="*/ 1623060 h 3680460"/>
              <a:gd name="connsiteX17" fmla="*/ 792480 w 3566160"/>
              <a:gd name="connsiteY17" fmla="*/ 1546860 h 3680460"/>
              <a:gd name="connsiteX18" fmla="*/ 403860 w 3566160"/>
              <a:gd name="connsiteY18" fmla="*/ 1188720 h 3680460"/>
              <a:gd name="connsiteX19" fmla="*/ 274320 w 3566160"/>
              <a:gd name="connsiteY19" fmla="*/ 1059180 h 3680460"/>
              <a:gd name="connsiteX20" fmla="*/ 152400 w 3566160"/>
              <a:gd name="connsiteY20" fmla="*/ 800100 h 3680460"/>
              <a:gd name="connsiteX21" fmla="*/ 60960 w 3566160"/>
              <a:gd name="connsiteY21" fmla="*/ 769620 h 3680460"/>
              <a:gd name="connsiteX22" fmla="*/ 0 w 3566160"/>
              <a:gd name="connsiteY22" fmla="*/ 800100 h 3680460"/>
              <a:gd name="connsiteX23" fmla="*/ 7620 w 3566160"/>
              <a:gd name="connsiteY23" fmla="*/ 1150620 h 3680460"/>
              <a:gd name="connsiteX24" fmla="*/ 0 w 3566160"/>
              <a:gd name="connsiteY24" fmla="*/ 1470660 h 3680460"/>
              <a:gd name="connsiteX25" fmla="*/ 198120 w 3566160"/>
              <a:gd name="connsiteY25" fmla="*/ 1363980 h 3680460"/>
              <a:gd name="connsiteX26" fmla="*/ 350520 w 3566160"/>
              <a:gd name="connsiteY26" fmla="*/ 1463040 h 3680460"/>
              <a:gd name="connsiteX27" fmla="*/ 495300 w 3566160"/>
              <a:gd name="connsiteY27" fmla="*/ 1600200 h 3680460"/>
              <a:gd name="connsiteX28" fmla="*/ 342900 w 3566160"/>
              <a:gd name="connsiteY28" fmla="*/ 1950720 h 3680460"/>
              <a:gd name="connsiteX29" fmla="*/ 358140 w 3566160"/>
              <a:gd name="connsiteY29" fmla="*/ 2004060 h 3680460"/>
              <a:gd name="connsiteX30" fmla="*/ 480060 w 3566160"/>
              <a:gd name="connsiteY30" fmla="*/ 2087880 h 3680460"/>
              <a:gd name="connsiteX31" fmla="*/ 670560 w 3566160"/>
              <a:gd name="connsiteY31" fmla="*/ 2194560 h 3680460"/>
              <a:gd name="connsiteX32" fmla="*/ 868680 w 3566160"/>
              <a:gd name="connsiteY32" fmla="*/ 2179320 h 3680460"/>
              <a:gd name="connsiteX33" fmla="*/ 914400 w 3566160"/>
              <a:gd name="connsiteY33" fmla="*/ 2362200 h 3680460"/>
              <a:gd name="connsiteX34" fmla="*/ 914400 w 3566160"/>
              <a:gd name="connsiteY34" fmla="*/ 2506980 h 3680460"/>
              <a:gd name="connsiteX35" fmla="*/ 960120 w 3566160"/>
              <a:gd name="connsiteY35" fmla="*/ 2758440 h 3680460"/>
              <a:gd name="connsiteX36" fmla="*/ 937260 w 3566160"/>
              <a:gd name="connsiteY36" fmla="*/ 2941320 h 3680460"/>
              <a:gd name="connsiteX37" fmla="*/ 891540 w 3566160"/>
              <a:gd name="connsiteY37" fmla="*/ 3078480 h 3680460"/>
              <a:gd name="connsiteX38" fmla="*/ 868680 w 3566160"/>
              <a:gd name="connsiteY38" fmla="*/ 3177540 h 3680460"/>
              <a:gd name="connsiteX39" fmla="*/ 914400 w 3566160"/>
              <a:gd name="connsiteY39" fmla="*/ 3375660 h 3680460"/>
              <a:gd name="connsiteX40" fmla="*/ 960120 w 3566160"/>
              <a:gd name="connsiteY40" fmla="*/ 3573780 h 3680460"/>
              <a:gd name="connsiteX41" fmla="*/ 1257300 w 3566160"/>
              <a:gd name="connsiteY41" fmla="*/ 3680460 h 36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66160" h="3680460">
                <a:moveTo>
                  <a:pt x="3566160" y="53340"/>
                </a:moveTo>
                <a:lnTo>
                  <a:pt x="3360420" y="91440"/>
                </a:lnTo>
                <a:lnTo>
                  <a:pt x="3147060" y="0"/>
                </a:lnTo>
                <a:lnTo>
                  <a:pt x="2987040" y="381000"/>
                </a:lnTo>
                <a:lnTo>
                  <a:pt x="2918460" y="594360"/>
                </a:lnTo>
                <a:lnTo>
                  <a:pt x="2865120" y="891540"/>
                </a:lnTo>
                <a:lnTo>
                  <a:pt x="2887980" y="1143000"/>
                </a:lnTo>
                <a:lnTo>
                  <a:pt x="2529840" y="1112520"/>
                </a:lnTo>
                <a:lnTo>
                  <a:pt x="2293620" y="1059180"/>
                </a:lnTo>
                <a:lnTo>
                  <a:pt x="2103120" y="937260"/>
                </a:lnTo>
                <a:lnTo>
                  <a:pt x="1935480" y="1066800"/>
                </a:lnTo>
                <a:lnTo>
                  <a:pt x="1653540" y="1143000"/>
                </a:lnTo>
                <a:lnTo>
                  <a:pt x="1546860" y="1150620"/>
                </a:lnTo>
                <a:lnTo>
                  <a:pt x="1386840" y="1287780"/>
                </a:lnTo>
                <a:lnTo>
                  <a:pt x="1295400" y="1447800"/>
                </a:lnTo>
                <a:lnTo>
                  <a:pt x="998220" y="1569720"/>
                </a:lnTo>
                <a:lnTo>
                  <a:pt x="944880" y="1623060"/>
                </a:lnTo>
                <a:lnTo>
                  <a:pt x="792480" y="1546860"/>
                </a:lnTo>
                <a:lnTo>
                  <a:pt x="403860" y="1188720"/>
                </a:lnTo>
                <a:lnTo>
                  <a:pt x="274320" y="1059180"/>
                </a:lnTo>
                <a:lnTo>
                  <a:pt x="152400" y="800100"/>
                </a:lnTo>
                <a:lnTo>
                  <a:pt x="60960" y="769620"/>
                </a:lnTo>
                <a:lnTo>
                  <a:pt x="0" y="800100"/>
                </a:lnTo>
                <a:lnTo>
                  <a:pt x="7620" y="1150620"/>
                </a:lnTo>
                <a:lnTo>
                  <a:pt x="0" y="1470660"/>
                </a:lnTo>
                <a:lnTo>
                  <a:pt x="198120" y="1363980"/>
                </a:lnTo>
                <a:lnTo>
                  <a:pt x="350520" y="1463040"/>
                </a:lnTo>
                <a:lnTo>
                  <a:pt x="495300" y="1600200"/>
                </a:lnTo>
                <a:lnTo>
                  <a:pt x="342900" y="1950720"/>
                </a:lnTo>
                <a:lnTo>
                  <a:pt x="358140" y="2004060"/>
                </a:lnTo>
                <a:lnTo>
                  <a:pt x="480060" y="2087880"/>
                </a:lnTo>
                <a:lnTo>
                  <a:pt x="670560" y="2194560"/>
                </a:lnTo>
                <a:lnTo>
                  <a:pt x="868680" y="2179320"/>
                </a:lnTo>
                <a:lnTo>
                  <a:pt x="914400" y="2362200"/>
                </a:lnTo>
                <a:lnTo>
                  <a:pt x="914400" y="2506980"/>
                </a:lnTo>
                <a:lnTo>
                  <a:pt x="960120" y="2758440"/>
                </a:lnTo>
                <a:lnTo>
                  <a:pt x="937260" y="2941320"/>
                </a:lnTo>
                <a:lnTo>
                  <a:pt x="891540" y="3078480"/>
                </a:lnTo>
                <a:lnTo>
                  <a:pt x="868680" y="3177540"/>
                </a:lnTo>
                <a:lnTo>
                  <a:pt x="914400" y="3375660"/>
                </a:lnTo>
                <a:lnTo>
                  <a:pt x="960120" y="3573780"/>
                </a:lnTo>
                <a:lnTo>
                  <a:pt x="1257300" y="36804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reeform: Shape 6">
            <a:extLst>
              <a:ext uri="{FF2B5EF4-FFF2-40B4-BE49-F238E27FC236}">
                <a16:creationId xmlns:a16="http://schemas.microsoft.com/office/drawing/2014/main" id="{786A0DAD-CB38-4EC8-9B20-906CC36031B3}"/>
              </a:ext>
            </a:extLst>
          </p:cNvPr>
          <p:cNvSpPr/>
          <p:nvPr/>
        </p:nvSpPr>
        <p:spPr>
          <a:xfrm>
            <a:off x="7572375" y="2371725"/>
            <a:ext cx="4343400" cy="4772025"/>
          </a:xfrm>
          <a:custGeom>
            <a:avLst/>
            <a:gdLst>
              <a:gd name="connsiteX0" fmla="*/ 466725 w 4343400"/>
              <a:gd name="connsiteY0" fmla="*/ 1943100 h 4772025"/>
              <a:gd name="connsiteX1" fmla="*/ 571500 w 4343400"/>
              <a:gd name="connsiteY1" fmla="*/ 2047875 h 4772025"/>
              <a:gd name="connsiteX2" fmla="*/ 590550 w 4343400"/>
              <a:gd name="connsiteY2" fmla="*/ 2257425 h 4772025"/>
              <a:gd name="connsiteX3" fmla="*/ 600075 w 4343400"/>
              <a:gd name="connsiteY3" fmla="*/ 2476500 h 4772025"/>
              <a:gd name="connsiteX4" fmla="*/ 504825 w 4343400"/>
              <a:gd name="connsiteY4" fmla="*/ 2790825 h 4772025"/>
              <a:gd name="connsiteX5" fmla="*/ 409575 w 4343400"/>
              <a:gd name="connsiteY5" fmla="*/ 2971800 h 4772025"/>
              <a:gd name="connsiteX6" fmla="*/ 247650 w 4343400"/>
              <a:gd name="connsiteY6" fmla="*/ 3076575 h 4772025"/>
              <a:gd name="connsiteX7" fmla="*/ 171450 w 4343400"/>
              <a:gd name="connsiteY7" fmla="*/ 3333750 h 4772025"/>
              <a:gd name="connsiteX8" fmla="*/ 123825 w 4343400"/>
              <a:gd name="connsiteY8" fmla="*/ 3676650 h 4772025"/>
              <a:gd name="connsiteX9" fmla="*/ 28575 w 4343400"/>
              <a:gd name="connsiteY9" fmla="*/ 3819525 h 4772025"/>
              <a:gd name="connsiteX10" fmla="*/ 0 w 4343400"/>
              <a:gd name="connsiteY10" fmla="*/ 4038600 h 4772025"/>
              <a:gd name="connsiteX11" fmla="*/ 0 w 4343400"/>
              <a:gd name="connsiteY11" fmla="*/ 4391025 h 4772025"/>
              <a:gd name="connsiteX12" fmla="*/ 66675 w 4343400"/>
              <a:gd name="connsiteY12" fmla="*/ 4657725 h 4772025"/>
              <a:gd name="connsiteX13" fmla="*/ 85725 w 4343400"/>
              <a:gd name="connsiteY13" fmla="*/ 4772025 h 4772025"/>
              <a:gd name="connsiteX14" fmla="*/ 514350 w 4343400"/>
              <a:gd name="connsiteY14" fmla="*/ 4695825 h 4772025"/>
              <a:gd name="connsiteX15" fmla="*/ 685800 w 4343400"/>
              <a:gd name="connsiteY15" fmla="*/ 4676775 h 4772025"/>
              <a:gd name="connsiteX16" fmla="*/ 895350 w 4343400"/>
              <a:gd name="connsiteY16" fmla="*/ 4695825 h 4772025"/>
              <a:gd name="connsiteX17" fmla="*/ 1133475 w 4343400"/>
              <a:gd name="connsiteY17" fmla="*/ 4476750 h 4772025"/>
              <a:gd name="connsiteX18" fmla="*/ 1400175 w 4343400"/>
              <a:gd name="connsiteY18" fmla="*/ 4305300 h 4772025"/>
              <a:gd name="connsiteX19" fmla="*/ 1466850 w 4343400"/>
              <a:gd name="connsiteY19" fmla="*/ 4143375 h 4772025"/>
              <a:gd name="connsiteX20" fmla="*/ 1600200 w 4343400"/>
              <a:gd name="connsiteY20" fmla="*/ 3781425 h 4772025"/>
              <a:gd name="connsiteX21" fmla="*/ 1714500 w 4343400"/>
              <a:gd name="connsiteY21" fmla="*/ 3533775 h 4772025"/>
              <a:gd name="connsiteX22" fmla="*/ 1905000 w 4343400"/>
              <a:gd name="connsiteY22" fmla="*/ 3476625 h 4772025"/>
              <a:gd name="connsiteX23" fmla="*/ 1905000 w 4343400"/>
              <a:gd name="connsiteY23" fmla="*/ 3209925 h 4772025"/>
              <a:gd name="connsiteX24" fmla="*/ 1828800 w 4343400"/>
              <a:gd name="connsiteY24" fmla="*/ 2990850 h 4772025"/>
              <a:gd name="connsiteX25" fmla="*/ 1828800 w 4343400"/>
              <a:gd name="connsiteY25" fmla="*/ 2705100 h 4772025"/>
              <a:gd name="connsiteX26" fmla="*/ 1847850 w 4343400"/>
              <a:gd name="connsiteY26" fmla="*/ 2495550 h 4772025"/>
              <a:gd name="connsiteX27" fmla="*/ 1943100 w 4343400"/>
              <a:gd name="connsiteY27" fmla="*/ 2333625 h 4772025"/>
              <a:gd name="connsiteX28" fmla="*/ 2076450 w 4343400"/>
              <a:gd name="connsiteY28" fmla="*/ 2200275 h 4772025"/>
              <a:gd name="connsiteX29" fmla="*/ 2238375 w 4343400"/>
              <a:gd name="connsiteY29" fmla="*/ 2124075 h 4772025"/>
              <a:gd name="connsiteX30" fmla="*/ 2238375 w 4343400"/>
              <a:gd name="connsiteY30" fmla="*/ 2076450 h 4772025"/>
              <a:gd name="connsiteX31" fmla="*/ 2419350 w 4343400"/>
              <a:gd name="connsiteY31" fmla="*/ 2447925 h 4772025"/>
              <a:gd name="connsiteX32" fmla="*/ 2581275 w 4343400"/>
              <a:gd name="connsiteY32" fmla="*/ 2562225 h 4772025"/>
              <a:gd name="connsiteX33" fmla="*/ 2762250 w 4343400"/>
              <a:gd name="connsiteY33" fmla="*/ 2752725 h 4772025"/>
              <a:gd name="connsiteX34" fmla="*/ 2838450 w 4343400"/>
              <a:gd name="connsiteY34" fmla="*/ 2524125 h 4772025"/>
              <a:gd name="connsiteX35" fmla="*/ 3028950 w 4343400"/>
              <a:gd name="connsiteY35" fmla="*/ 2505075 h 4772025"/>
              <a:gd name="connsiteX36" fmla="*/ 3181350 w 4343400"/>
              <a:gd name="connsiteY36" fmla="*/ 2352675 h 4772025"/>
              <a:gd name="connsiteX37" fmla="*/ 3448050 w 4343400"/>
              <a:gd name="connsiteY37" fmla="*/ 2171700 h 4772025"/>
              <a:gd name="connsiteX38" fmla="*/ 3648075 w 4343400"/>
              <a:gd name="connsiteY38" fmla="*/ 2057400 h 4772025"/>
              <a:gd name="connsiteX39" fmla="*/ 3810000 w 4343400"/>
              <a:gd name="connsiteY39" fmla="*/ 1685925 h 4772025"/>
              <a:gd name="connsiteX40" fmla="*/ 3981450 w 4343400"/>
              <a:gd name="connsiteY40" fmla="*/ 1600200 h 4772025"/>
              <a:gd name="connsiteX41" fmla="*/ 4257675 w 4343400"/>
              <a:gd name="connsiteY41" fmla="*/ 1638300 h 4772025"/>
              <a:gd name="connsiteX42" fmla="*/ 4343400 w 4343400"/>
              <a:gd name="connsiteY42" fmla="*/ 1219200 h 4772025"/>
              <a:gd name="connsiteX43" fmla="*/ 4248150 w 4343400"/>
              <a:gd name="connsiteY43" fmla="*/ 1066800 h 4772025"/>
              <a:gd name="connsiteX44" fmla="*/ 4057650 w 4343400"/>
              <a:gd name="connsiteY44" fmla="*/ 876300 h 4772025"/>
              <a:gd name="connsiteX45" fmla="*/ 4048125 w 4343400"/>
              <a:gd name="connsiteY45" fmla="*/ 676275 h 4772025"/>
              <a:gd name="connsiteX46" fmla="*/ 4171950 w 4343400"/>
              <a:gd name="connsiteY46" fmla="*/ 619125 h 4772025"/>
              <a:gd name="connsiteX47" fmla="*/ 4067175 w 4343400"/>
              <a:gd name="connsiteY47" fmla="*/ 361950 h 4772025"/>
              <a:gd name="connsiteX48" fmla="*/ 3552825 w 4343400"/>
              <a:gd name="connsiteY48" fmla="*/ 304800 h 4772025"/>
              <a:gd name="connsiteX49" fmla="*/ 3305175 w 4343400"/>
              <a:gd name="connsiteY49" fmla="*/ 171450 h 4772025"/>
              <a:gd name="connsiteX50" fmla="*/ 3305175 w 4343400"/>
              <a:gd name="connsiteY50" fmla="*/ 0 h 4772025"/>
              <a:gd name="connsiteX51" fmla="*/ 3305175 w 4343400"/>
              <a:gd name="connsiteY51" fmla="*/ 0 h 47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43400" h="4772025">
                <a:moveTo>
                  <a:pt x="466725" y="1943100"/>
                </a:moveTo>
                <a:lnTo>
                  <a:pt x="571500" y="2047875"/>
                </a:lnTo>
                <a:lnTo>
                  <a:pt x="590550" y="2257425"/>
                </a:lnTo>
                <a:lnTo>
                  <a:pt x="600075" y="2476500"/>
                </a:lnTo>
                <a:lnTo>
                  <a:pt x="504825" y="2790825"/>
                </a:lnTo>
                <a:lnTo>
                  <a:pt x="409575" y="2971800"/>
                </a:lnTo>
                <a:lnTo>
                  <a:pt x="247650" y="3076575"/>
                </a:lnTo>
                <a:lnTo>
                  <a:pt x="171450" y="3333750"/>
                </a:lnTo>
                <a:lnTo>
                  <a:pt x="123825" y="3676650"/>
                </a:lnTo>
                <a:lnTo>
                  <a:pt x="28575" y="3819525"/>
                </a:lnTo>
                <a:lnTo>
                  <a:pt x="0" y="4038600"/>
                </a:lnTo>
                <a:lnTo>
                  <a:pt x="0" y="4391025"/>
                </a:lnTo>
                <a:lnTo>
                  <a:pt x="66675" y="4657725"/>
                </a:lnTo>
                <a:lnTo>
                  <a:pt x="85725" y="4772025"/>
                </a:lnTo>
                <a:lnTo>
                  <a:pt x="514350" y="4695825"/>
                </a:lnTo>
                <a:lnTo>
                  <a:pt x="685800" y="4676775"/>
                </a:lnTo>
                <a:lnTo>
                  <a:pt x="895350" y="4695825"/>
                </a:lnTo>
                <a:lnTo>
                  <a:pt x="1133475" y="4476750"/>
                </a:lnTo>
                <a:lnTo>
                  <a:pt x="1400175" y="4305300"/>
                </a:lnTo>
                <a:lnTo>
                  <a:pt x="1466850" y="4143375"/>
                </a:lnTo>
                <a:lnTo>
                  <a:pt x="1600200" y="3781425"/>
                </a:lnTo>
                <a:lnTo>
                  <a:pt x="1714500" y="3533775"/>
                </a:lnTo>
                <a:lnTo>
                  <a:pt x="1905000" y="3476625"/>
                </a:lnTo>
                <a:lnTo>
                  <a:pt x="1905000" y="3209925"/>
                </a:lnTo>
                <a:lnTo>
                  <a:pt x="1828800" y="2990850"/>
                </a:lnTo>
                <a:lnTo>
                  <a:pt x="1828800" y="2705100"/>
                </a:lnTo>
                <a:lnTo>
                  <a:pt x="1847850" y="2495550"/>
                </a:lnTo>
                <a:lnTo>
                  <a:pt x="1943100" y="2333625"/>
                </a:lnTo>
                <a:lnTo>
                  <a:pt x="2076450" y="2200275"/>
                </a:lnTo>
                <a:lnTo>
                  <a:pt x="2238375" y="2124075"/>
                </a:lnTo>
                <a:lnTo>
                  <a:pt x="2238375" y="2076450"/>
                </a:lnTo>
                <a:lnTo>
                  <a:pt x="2419350" y="2447925"/>
                </a:lnTo>
                <a:lnTo>
                  <a:pt x="2581275" y="2562225"/>
                </a:lnTo>
                <a:lnTo>
                  <a:pt x="2762250" y="2752725"/>
                </a:lnTo>
                <a:lnTo>
                  <a:pt x="2838450" y="2524125"/>
                </a:lnTo>
                <a:lnTo>
                  <a:pt x="3028950" y="2505075"/>
                </a:lnTo>
                <a:lnTo>
                  <a:pt x="3181350" y="2352675"/>
                </a:lnTo>
                <a:lnTo>
                  <a:pt x="3448050" y="2171700"/>
                </a:lnTo>
                <a:lnTo>
                  <a:pt x="3648075" y="2057400"/>
                </a:lnTo>
                <a:lnTo>
                  <a:pt x="3810000" y="1685925"/>
                </a:lnTo>
                <a:lnTo>
                  <a:pt x="3981450" y="1600200"/>
                </a:lnTo>
                <a:lnTo>
                  <a:pt x="4257675" y="1638300"/>
                </a:lnTo>
                <a:lnTo>
                  <a:pt x="4343400" y="1219200"/>
                </a:lnTo>
                <a:lnTo>
                  <a:pt x="4248150" y="1066800"/>
                </a:lnTo>
                <a:lnTo>
                  <a:pt x="4057650" y="876300"/>
                </a:lnTo>
                <a:lnTo>
                  <a:pt x="4048125" y="676275"/>
                </a:lnTo>
                <a:lnTo>
                  <a:pt x="4171950" y="619125"/>
                </a:lnTo>
                <a:lnTo>
                  <a:pt x="4067175" y="361950"/>
                </a:lnTo>
                <a:lnTo>
                  <a:pt x="3552825" y="304800"/>
                </a:lnTo>
                <a:lnTo>
                  <a:pt x="3305175" y="171450"/>
                </a:lnTo>
                <a:lnTo>
                  <a:pt x="3305175" y="0"/>
                </a:lnTo>
                <a:lnTo>
                  <a:pt x="33051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reeform: Shape 8">
            <a:extLst>
              <a:ext uri="{FF2B5EF4-FFF2-40B4-BE49-F238E27FC236}">
                <a16:creationId xmlns:a16="http://schemas.microsoft.com/office/drawing/2014/main" id="{7A1CB416-50C2-4101-9C63-D48BA383D07D}"/>
              </a:ext>
            </a:extLst>
          </p:cNvPr>
          <p:cNvSpPr/>
          <p:nvPr/>
        </p:nvSpPr>
        <p:spPr>
          <a:xfrm>
            <a:off x="10306050" y="695325"/>
            <a:ext cx="1047750" cy="1666875"/>
          </a:xfrm>
          <a:custGeom>
            <a:avLst/>
            <a:gdLst>
              <a:gd name="connsiteX0" fmla="*/ 571500 w 1047750"/>
              <a:gd name="connsiteY0" fmla="*/ 1666875 h 1666875"/>
              <a:gd name="connsiteX1" fmla="*/ 790575 w 1047750"/>
              <a:gd name="connsiteY1" fmla="*/ 1476375 h 1666875"/>
              <a:gd name="connsiteX2" fmla="*/ 1047750 w 1047750"/>
              <a:gd name="connsiteY2" fmla="*/ 990600 h 1666875"/>
              <a:gd name="connsiteX3" fmla="*/ 819150 w 1047750"/>
              <a:gd name="connsiteY3" fmla="*/ 323850 h 1666875"/>
              <a:gd name="connsiteX4" fmla="*/ 447675 w 1047750"/>
              <a:gd name="connsiteY4" fmla="*/ 209550 h 1666875"/>
              <a:gd name="connsiteX5" fmla="*/ 0 w 1047750"/>
              <a:gd name="connsiteY5" fmla="*/ 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666875">
                <a:moveTo>
                  <a:pt x="571500" y="1666875"/>
                </a:moveTo>
                <a:lnTo>
                  <a:pt x="790575" y="1476375"/>
                </a:lnTo>
                <a:lnTo>
                  <a:pt x="1047750" y="990600"/>
                </a:lnTo>
                <a:lnTo>
                  <a:pt x="819150" y="323850"/>
                </a:lnTo>
                <a:lnTo>
                  <a:pt x="447675" y="20955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icture 12">
            <a:extLst>
              <a:ext uri="{FF2B5EF4-FFF2-40B4-BE49-F238E27FC236}">
                <a16:creationId xmlns:a16="http://schemas.microsoft.com/office/drawing/2014/main" id="{23E80432-D7EE-4647-9BF0-ABB5F15D8DF9}"/>
              </a:ext>
            </a:extLst>
          </p:cNvPr>
          <p:cNvPicPr>
            <a:picLocks noChangeAspect="1"/>
          </p:cNvPicPr>
          <p:nvPr/>
        </p:nvPicPr>
        <p:blipFill>
          <a:blip r:embed="rId4"/>
          <a:stretch>
            <a:fillRect/>
          </a:stretch>
        </p:blipFill>
        <p:spPr>
          <a:xfrm>
            <a:off x="1433512" y="342900"/>
            <a:ext cx="9324975" cy="6172200"/>
          </a:xfrm>
          <a:prstGeom prst="rect">
            <a:avLst/>
          </a:prstGeom>
        </p:spPr>
      </p:pic>
    </p:spTree>
    <p:extLst>
      <p:ext uri="{BB962C8B-B14F-4D97-AF65-F5344CB8AC3E}">
        <p14:creationId xmlns:p14="http://schemas.microsoft.com/office/powerpoint/2010/main" val="42895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2D8E-BA3A-4F2A-BB04-7C3699898F0B}"/>
              </a:ext>
            </a:extLst>
          </p:cNvPr>
          <p:cNvSpPr>
            <a:spLocks noGrp="1"/>
          </p:cNvSpPr>
          <p:nvPr>
            <p:ph type="title"/>
          </p:nvPr>
        </p:nvSpPr>
        <p:spPr/>
        <p:txBody>
          <a:bodyPr>
            <a:normAutofit fontScale="90000"/>
          </a:bodyPr>
          <a:lstStyle/>
          <a:p>
            <a:r>
              <a:rPr lang="en-IE">
                <a:latin typeface="Roboto" panose="02000000000000000000" pitchFamily="2" charset="0"/>
                <a:ea typeface="Roboto" panose="02000000000000000000" pitchFamily="2" charset="0"/>
              </a:rPr>
              <a:t>Statistical Product overview (2) “Built up Areas” / “Urban areas”</a:t>
            </a:r>
            <a:endParaRPr lang="en-IE"/>
          </a:p>
        </p:txBody>
      </p:sp>
      <p:sp>
        <p:nvSpPr>
          <p:cNvPr id="3" name="Content Placeholder 2">
            <a:extLst>
              <a:ext uri="{FF2B5EF4-FFF2-40B4-BE49-F238E27FC236}">
                <a16:creationId xmlns:a16="http://schemas.microsoft.com/office/drawing/2014/main" id="{181F264B-EE85-445B-8B57-AF06FC5DC3FA}"/>
              </a:ext>
            </a:extLst>
          </p:cNvPr>
          <p:cNvSpPr>
            <a:spLocks noGrp="1"/>
          </p:cNvSpPr>
          <p:nvPr>
            <p:ph idx="1"/>
          </p:nvPr>
        </p:nvSpPr>
        <p:spPr/>
        <p:txBody>
          <a:bodyPr>
            <a:normAutofit fontScale="77500" lnSpcReduction="20000"/>
          </a:bodyPr>
          <a:lstStyle/>
          <a:p>
            <a:r>
              <a:rPr lang="en-IE" sz="2200">
                <a:solidFill>
                  <a:schemeClr val="tx2">
                    <a:lumMod val="25000"/>
                  </a:schemeClr>
                </a:solidFill>
                <a:latin typeface="Roboto" panose="02000000000000000000" pitchFamily="2" charset="0"/>
                <a:ea typeface="Roboto" panose="02000000000000000000" pitchFamily="2" charset="0"/>
              </a:rPr>
              <a:t>In Development since 2019, introduced in 2023</a:t>
            </a:r>
          </a:p>
          <a:p>
            <a:r>
              <a:rPr lang="en-IE" sz="2200">
                <a:solidFill>
                  <a:schemeClr val="tx2">
                    <a:lumMod val="25000"/>
                  </a:schemeClr>
                </a:solidFill>
                <a:latin typeface="Roboto" panose="02000000000000000000" pitchFamily="2" charset="0"/>
                <a:ea typeface="Roboto" panose="02000000000000000000" pitchFamily="2" charset="0"/>
              </a:rPr>
              <a:t>Defined algorithmically using an objective methodology, methodology developed / tested by CSO, passed to OSi for implementation core concepts: “data driven, objective, consistent”</a:t>
            </a:r>
          </a:p>
          <a:p>
            <a:r>
              <a:rPr lang="en-IE" sz="2200">
                <a:solidFill>
                  <a:schemeClr val="tx2">
                    <a:lumMod val="25000"/>
                  </a:schemeClr>
                </a:solidFill>
                <a:latin typeface="Roboto" panose="02000000000000000000" pitchFamily="2" charset="0"/>
                <a:ea typeface="Roboto" panose="02000000000000000000" pitchFamily="2" charset="0"/>
              </a:rPr>
              <a:t>The Algorithm searches for a cluster of </a:t>
            </a:r>
            <a:r>
              <a:rPr lang="en-IE" sz="2200" b="1">
                <a:solidFill>
                  <a:schemeClr val="tx2">
                    <a:lumMod val="25000"/>
                  </a:schemeClr>
                </a:solidFill>
                <a:latin typeface="Roboto" panose="02000000000000000000" pitchFamily="2" charset="0"/>
                <a:ea typeface="Roboto" panose="02000000000000000000" pitchFamily="2" charset="0"/>
              </a:rPr>
              <a:t>minimum</a:t>
            </a:r>
            <a:r>
              <a:rPr lang="en-IE" sz="2200">
                <a:solidFill>
                  <a:schemeClr val="tx2">
                    <a:lumMod val="25000"/>
                  </a:schemeClr>
                </a:solidFill>
                <a:latin typeface="Roboto" panose="02000000000000000000" pitchFamily="2" charset="0"/>
                <a:ea typeface="Roboto" panose="02000000000000000000" pitchFamily="2" charset="0"/>
              </a:rPr>
              <a:t> 100 Buildings (</a:t>
            </a:r>
            <a:r>
              <a:rPr lang="en-IE" sz="2200" u="sng">
                <a:solidFill>
                  <a:schemeClr val="tx2">
                    <a:lumMod val="25000"/>
                  </a:schemeClr>
                </a:solidFill>
                <a:latin typeface="Roboto" panose="02000000000000000000" pitchFamily="2" charset="0"/>
                <a:ea typeface="Roboto" panose="02000000000000000000" pitchFamily="2" charset="0"/>
              </a:rPr>
              <a:t>not dwellings</a:t>
            </a:r>
            <a:r>
              <a:rPr lang="en-IE" sz="2200">
                <a:solidFill>
                  <a:schemeClr val="tx2">
                    <a:lumMod val="25000"/>
                  </a:schemeClr>
                </a:solidFill>
                <a:latin typeface="Roboto" panose="02000000000000000000" pitchFamily="2" charset="0"/>
                <a:ea typeface="Roboto" panose="02000000000000000000" pitchFamily="2" charset="0"/>
              </a:rPr>
              <a:t>) with a maximum distance of 65 meters between any of them</a:t>
            </a:r>
          </a:p>
          <a:p>
            <a:r>
              <a:rPr lang="en-IE" sz="2200">
                <a:solidFill>
                  <a:schemeClr val="tx2">
                    <a:lumMod val="25000"/>
                  </a:schemeClr>
                </a:solidFill>
                <a:latin typeface="Roboto" panose="02000000000000000000" pitchFamily="2" charset="0"/>
                <a:ea typeface="Roboto" panose="02000000000000000000" pitchFamily="2" charset="0"/>
              </a:rPr>
              <a:t>It analyses the clusters to determine if any are related to one another (i.e. different parts of the same larger urban area) and combines clusters where it determines they are in the same locale (threshold 250 meters)</a:t>
            </a:r>
          </a:p>
          <a:p>
            <a:r>
              <a:rPr lang="en-IE" sz="2200">
                <a:solidFill>
                  <a:schemeClr val="tx2">
                    <a:lumMod val="25000"/>
                  </a:schemeClr>
                </a:solidFill>
                <a:latin typeface="Roboto" panose="02000000000000000000" pitchFamily="2" charset="0"/>
                <a:ea typeface="Roboto" panose="02000000000000000000" pitchFamily="2" charset="0"/>
              </a:rPr>
              <a:t>It then generates a “minimum bounding geometry” around these super clusters and takes in </a:t>
            </a:r>
            <a:r>
              <a:rPr lang="en-IE" sz="2200" b="1">
                <a:solidFill>
                  <a:schemeClr val="tx2">
                    <a:lumMod val="25000"/>
                  </a:schemeClr>
                </a:solidFill>
                <a:latin typeface="Roboto" panose="02000000000000000000" pitchFamily="2" charset="0"/>
                <a:ea typeface="Roboto" panose="02000000000000000000" pitchFamily="2" charset="0"/>
              </a:rPr>
              <a:t>building</a:t>
            </a:r>
            <a:r>
              <a:rPr lang="en-IE" sz="2200">
                <a:solidFill>
                  <a:schemeClr val="tx2">
                    <a:lumMod val="25000"/>
                  </a:schemeClr>
                </a:solidFill>
                <a:latin typeface="Roboto" panose="02000000000000000000" pitchFamily="2" charset="0"/>
                <a:ea typeface="Roboto" panose="02000000000000000000" pitchFamily="2" charset="0"/>
              </a:rPr>
              <a:t> land parcels inside the minimum area</a:t>
            </a:r>
          </a:p>
          <a:p>
            <a:r>
              <a:rPr lang="en-IE" sz="2200">
                <a:solidFill>
                  <a:schemeClr val="tx2">
                    <a:lumMod val="25000"/>
                  </a:schemeClr>
                </a:solidFill>
                <a:latin typeface="Roboto" panose="02000000000000000000" pitchFamily="2" charset="0"/>
                <a:ea typeface="Roboto" panose="02000000000000000000" pitchFamily="2" charset="0"/>
              </a:rPr>
              <a:t>These land parcels are then combined into a “hull” and passed to CSO for review</a:t>
            </a:r>
          </a:p>
          <a:p>
            <a:r>
              <a:rPr lang="en-IE" sz="2200">
                <a:solidFill>
                  <a:schemeClr val="tx2">
                    <a:lumMod val="25000"/>
                  </a:schemeClr>
                </a:solidFill>
                <a:latin typeface="Roboto" panose="02000000000000000000" pitchFamily="2" charset="0"/>
                <a:ea typeface="Roboto" panose="02000000000000000000" pitchFamily="2" charset="0"/>
              </a:rPr>
              <a:t>CSO then aligned the hulls to our Statistical Small Areas, hence, a built up area is created by combining these SSAs</a:t>
            </a:r>
          </a:p>
          <a:p>
            <a:pPr lvl="1"/>
            <a:endParaRPr lang="en-IE" sz="2200">
              <a:solidFill>
                <a:schemeClr val="tx2">
                  <a:lumMod val="25000"/>
                </a:schemeClr>
              </a:solidFill>
              <a:latin typeface="Roboto" panose="02000000000000000000" pitchFamily="2" charset="0"/>
              <a:ea typeface="Roboto" panose="02000000000000000000" pitchFamily="2" charset="0"/>
            </a:endParaRPr>
          </a:p>
          <a:p>
            <a:endParaRPr lang="en-IE" sz="2200">
              <a:solidFill>
                <a:schemeClr val="tx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907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2D8E-BA3A-4F2A-BB04-7C3699898F0B}"/>
              </a:ext>
            </a:extLst>
          </p:cNvPr>
          <p:cNvSpPr>
            <a:spLocks noGrp="1"/>
          </p:cNvSpPr>
          <p:nvPr>
            <p:ph type="title"/>
          </p:nvPr>
        </p:nvSpPr>
        <p:spPr/>
        <p:txBody>
          <a:bodyPr>
            <a:normAutofit fontScale="90000"/>
          </a:bodyPr>
          <a:lstStyle/>
          <a:p>
            <a:r>
              <a:rPr lang="en-IE">
                <a:latin typeface="Roboto" panose="02000000000000000000" pitchFamily="2" charset="0"/>
                <a:ea typeface="Roboto" panose="02000000000000000000" pitchFamily="2" charset="0"/>
              </a:rPr>
              <a:t>Statistical Product overview (2) Built up Areas</a:t>
            </a:r>
            <a:endParaRPr lang="en-IE"/>
          </a:p>
        </p:txBody>
      </p:sp>
      <p:sp>
        <p:nvSpPr>
          <p:cNvPr id="3" name="Content Placeholder 2">
            <a:extLst>
              <a:ext uri="{FF2B5EF4-FFF2-40B4-BE49-F238E27FC236}">
                <a16:creationId xmlns:a16="http://schemas.microsoft.com/office/drawing/2014/main" id="{181F264B-EE85-445B-8B57-AF06FC5DC3FA}"/>
              </a:ext>
            </a:extLst>
          </p:cNvPr>
          <p:cNvSpPr>
            <a:spLocks noGrp="1"/>
          </p:cNvSpPr>
          <p:nvPr>
            <p:ph idx="1"/>
          </p:nvPr>
        </p:nvSpPr>
        <p:spPr/>
        <p:txBody>
          <a:bodyPr>
            <a:normAutofit lnSpcReduction="10000"/>
          </a:bodyPr>
          <a:lstStyle/>
          <a:p>
            <a:r>
              <a:rPr lang="en-IE" sz="2200" dirty="0">
                <a:solidFill>
                  <a:schemeClr val="tx2">
                    <a:lumMod val="25000"/>
                  </a:schemeClr>
                </a:solidFill>
                <a:latin typeface="Roboto" panose="02000000000000000000" pitchFamily="2" charset="0"/>
                <a:ea typeface="Roboto" panose="02000000000000000000" pitchFamily="2" charset="0"/>
              </a:rPr>
              <a:t>Methodology was agreed between Department of Housing, </a:t>
            </a:r>
            <a:r>
              <a:rPr lang="en-IE" sz="2200" dirty="0" err="1">
                <a:solidFill>
                  <a:schemeClr val="tx2">
                    <a:lumMod val="25000"/>
                  </a:schemeClr>
                </a:solidFill>
                <a:latin typeface="Roboto" panose="02000000000000000000" pitchFamily="2" charset="0"/>
                <a:ea typeface="Roboto" panose="02000000000000000000" pitchFamily="2" charset="0"/>
              </a:rPr>
              <a:t>OSi</a:t>
            </a:r>
            <a:r>
              <a:rPr lang="en-IE" sz="2200" dirty="0">
                <a:solidFill>
                  <a:schemeClr val="tx2">
                    <a:lumMod val="25000"/>
                  </a:schemeClr>
                </a:solidFill>
                <a:latin typeface="Roboto" panose="02000000000000000000" pitchFamily="2" charset="0"/>
                <a:ea typeface="Roboto" panose="02000000000000000000" pitchFamily="2" charset="0"/>
              </a:rPr>
              <a:t> and CSO</a:t>
            </a:r>
          </a:p>
          <a:p>
            <a:r>
              <a:rPr lang="en-IE" sz="2200" dirty="0">
                <a:solidFill>
                  <a:schemeClr val="tx2">
                    <a:lumMod val="25000"/>
                  </a:schemeClr>
                </a:solidFill>
                <a:latin typeface="Roboto" panose="02000000000000000000" pitchFamily="2" charset="0"/>
                <a:ea typeface="Roboto" panose="02000000000000000000" pitchFamily="2" charset="0"/>
              </a:rPr>
              <a:t>The Building Land parcel ensures erroneous green space is kept to a bare minimum</a:t>
            </a:r>
          </a:p>
          <a:p>
            <a:r>
              <a:rPr lang="en-IE" sz="2200" dirty="0">
                <a:solidFill>
                  <a:schemeClr val="tx2">
                    <a:lumMod val="25000"/>
                  </a:schemeClr>
                </a:solidFill>
                <a:latin typeface="Roboto" panose="02000000000000000000" pitchFamily="2" charset="0"/>
                <a:ea typeface="Roboto" panose="02000000000000000000" pitchFamily="2" charset="0"/>
              </a:rPr>
              <a:t>CSO still “owners” as they are aligned to our small areas but the hull defined objectively on Prime2 - not CSO “inc” saying this is or isn’t a settlement!</a:t>
            </a:r>
          </a:p>
          <a:p>
            <a:r>
              <a:rPr lang="en-IE" sz="2200" dirty="0">
                <a:solidFill>
                  <a:schemeClr val="tx2">
                    <a:lumMod val="25000"/>
                  </a:schemeClr>
                </a:solidFill>
                <a:latin typeface="Roboto" panose="02000000000000000000" pitchFamily="2" charset="0"/>
                <a:ea typeface="Roboto" panose="02000000000000000000" pitchFamily="2" charset="0"/>
              </a:rPr>
              <a:t>This also means they nest to other geographies (bringing them in line with the norm)</a:t>
            </a:r>
          </a:p>
          <a:p>
            <a:r>
              <a:rPr lang="en-IE" sz="2200" dirty="0">
                <a:solidFill>
                  <a:schemeClr val="tx2">
                    <a:lumMod val="25000"/>
                  </a:schemeClr>
                </a:solidFill>
                <a:latin typeface="Roboto" panose="02000000000000000000" pitchFamily="2" charset="0"/>
                <a:ea typeface="Roboto" panose="02000000000000000000" pitchFamily="2" charset="0"/>
              </a:rPr>
              <a:t>Definition is land cover based, but also topologically constricted (SSAs must nest to CSO EDs) </a:t>
            </a:r>
            <a:r>
              <a:rPr lang="en-IE" sz="2200" b="1" dirty="0">
                <a:solidFill>
                  <a:schemeClr val="tx2">
                    <a:lumMod val="25000"/>
                  </a:schemeClr>
                </a:solidFill>
                <a:latin typeface="Roboto" panose="02000000000000000000" pitchFamily="2" charset="0"/>
                <a:ea typeface="Roboto" panose="02000000000000000000" pitchFamily="2" charset="0"/>
              </a:rPr>
              <a:t>so some non-urban land cover is included</a:t>
            </a:r>
          </a:p>
        </p:txBody>
      </p:sp>
    </p:spTree>
    <p:extLst>
      <p:ext uri="{BB962C8B-B14F-4D97-AF65-F5344CB8AC3E}">
        <p14:creationId xmlns:p14="http://schemas.microsoft.com/office/powerpoint/2010/main" val="6660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0285F8-827D-4843-B494-802B56245C13}"/>
              </a:ext>
            </a:extLst>
          </p:cNvPr>
          <p:cNvSpPr>
            <a:spLocks noGrp="1"/>
          </p:cNvSpPr>
          <p:nvPr>
            <p:ph type="ctrTitle"/>
          </p:nvPr>
        </p:nvSpPr>
        <p:spPr/>
        <p:txBody>
          <a:bodyPr/>
          <a:lstStyle/>
          <a:p>
            <a:r>
              <a:rPr lang="en-IE"/>
              <a:t>Overview of boundaries</a:t>
            </a:r>
          </a:p>
        </p:txBody>
      </p:sp>
    </p:spTree>
    <p:extLst>
      <p:ext uri="{BB962C8B-B14F-4D97-AF65-F5344CB8AC3E}">
        <p14:creationId xmlns:p14="http://schemas.microsoft.com/office/powerpoint/2010/main" val="2087779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241B1-E5F1-49F0-936B-C044CAF5DD20}"/>
              </a:ext>
            </a:extLst>
          </p:cNvPr>
          <p:cNvPicPr>
            <a:picLocks noChangeAspect="1"/>
          </p:cNvPicPr>
          <p:nvPr/>
        </p:nvPicPr>
        <p:blipFill>
          <a:blip r:embed="rId2"/>
          <a:stretch>
            <a:fillRect/>
          </a:stretch>
        </p:blipFill>
        <p:spPr>
          <a:xfrm>
            <a:off x="2085975" y="514350"/>
            <a:ext cx="8020050" cy="5829300"/>
          </a:xfrm>
          <a:prstGeom prst="rect">
            <a:avLst/>
          </a:prstGeom>
        </p:spPr>
      </p:pic>
      <p:pic>
        <p:nvPicPr>
          <p:cNvPr id="14" name="Picture 13">
            <a:extLst>
              <a:ext uri="{FF2B5EF4-FFF2-40B4-BE49-F238E27FC236}">
                <a16:creationId xmlns:a16="http://schemas.microsoft.com/office/drawing/2014/main" id="{E45AAE56-174A-4268-9593-293B517A816B}"/>
              </a:ext>
            </a:extLst>
          </p:cNvPr>
          <p:cNvPicPr>
            <a:picLocks noChangeAspect="1"/>
          </p:cNvPicPr>
          <p:nvPr/>
        </p:nvPicPr>
        <p:blipFill>
          <a:blip r:embed="rId3"/>
          <a:stretch>
            <a:fillRect/>
          </a:stretch>
        </p:blipFill>
        <p:spPr>
          <a:xfrm>
            <a:off x="2085975" y="514350"/>
            <a:ext cx="8020050" cy="5829300"/>
          </a:xfrm>
          <a:prstGeom prst="rect">
            <a:avLst/>
          </a:prstGeom>
        </p:spPr>
      </p:pic>
    </p:spTree>
    <p:extLst>
      <p:ext uri="{BB962C8B-B14F-4D97-AF65-F5344CB8AC3E}">
        <p14:creationId xmlns:p14="http://schemas.microsoft.com/office/powerpoint/2010/main" val="26354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994E6-1AC7-4DA6-AAB7-EF3FC2ED445A}"/>
              </a:ext>
            </a:extLst>
          </p:cNvPr>
          <p:cNvPicPr>
            <a:picLocks noChangeAspect="1"/>
          </p:cNvPicPr>
          <p:nvPr/>
        </p:nvPicPr>
        <p:blipFill>
          <a:blip r:embed="rId2"/>
          <a:stretch>
            <a:fillRect/>
          </a:stretch>
        </p:blipFill>
        <p:spPr>
          <a:xfrm>
            <a:off x="2228479" y="514350"/>
            <a:ext cx="8020050" cy="5829300"/>
          </a:xfrm>
          <a:prstGeom prst="rect">
            <a:avLst/>
          </a:prstGeom>
        </p:spPr>
      </p:pic>
      <p:pic>
        <p:nvPicPr>
          <p:cNvPr id="5" name="Picture 4">
            <a:extLst>
              <a:ext uri="{FF2B5EF4-FFF2-40B4-BE49-F238E27FC236}">
                <a16:creationId xmlns:a16="http://schemas.microsoft.com/office/drawing/2014/main" id="{B2772838-8447-4919-8893-76CB0DFFB0BE}"/>
              </a:ext>
            </a:extLst>
          </p:cNvPr>
          <p:cNvPicPr>
            <a:picLocks noChangeAspect="1"/>
          </p:cNvPicPr>
          <p:nvPr/>
        </p:nvPicPr>
        <p:blipFill>
          <a:blip r:embed="rId3"/>
          <a:stretch>
            <a:fillRect/>
          </a:stretch>
        </p:blipFill>
        <p:spPr>
          <a:xfrm>
            <a:off x="2228479" y="514350"/>
            <a:ext cx="8020050" cy="5829300"/>
          </a:xfrm>
          <a:prstGeom prst="rect">
            <a:avLst/>
          </a:prstGeom>
        </p:spPr>
      </p:pic>
    </p:spTree>
    <p:extLst>
      <p:ext uri="{BB962C8B-B14F-4D97-AF65-F5344CB8AC3E}">
        <p14:creationId xmlns:p14="http://schemas.microsoft.com/office/powerpoint/2010/main" val="22946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58D98-44A5-47CC-A386-D3DCC35E9504}"/>
              </a:ext>
            </a:extLst>
          </p:cNvPr>
          <p:cNvPicPr>
            <a:picLocks noChangeAspect="1"/>
          </p:cNvPicPr>
          <p:nvPr/>
        </p:nvPicPr>
        <p:blipFill>
          <a:blip r:embed="rId2"/>
          <a:stretch>
            <a:fillRect/>
          </a:stretch>
        </p:blipFill>
        <p:spPr>
          <a:xfrm>
            <a:off x="2085975" y="514350"/>
            <a:ext cx="8020050" cy="5829300"/>
          </a:xfrm>
          <a:prstGeom prst="rect">
            <a:avLst/>
          </a:prstGeom>
        </p:spPr>
      </p:pic>
      <p:pic>
        <p:nvPicPr>
          <p:cNvPr id="5" name="Picture 4">
            <a:extLst>
              <a:ext uri="{FF2B5EF4-FFF2-40B4-BE49-F238E27FC236}">
                <a16:creationId xmlns:a16="http://schemas.microsoft.com/office/drawing/2014/main" id="{60B90702-F575-496B-A15B-D12CC0FAAB39}"/>
              </a:ext>
            </a:extLst>
          </p:cNvPr>
          <p:cNvPicPr>
            <a:picLocks noChangeAspect="1"/>
          </p:cNvPicPr>
          <p:nvPr/>
        </p:nvPicPr>
        <p:blipFill>
          <a:blip r:embed="rId3"/>
          <a:stretch>
            <a:fillRect/>
          </a:stretch>
        </p:blipFill>
        <p:spPr>
          <a:xfrm>
            <a:off x="2085975" y="514350"/>
            <a:ext cx="8020050" cy="5829300"/>
          </a:xfrm>
          <a:prstGeom prst="rect">
            <a:avLst/>
          </a:prstGeom>
        </p:spPr>
      </p:pic>
    </p:spTree>
    <p:extLst>
      <p:ext uri="{BB962C8B-B14F-4D97-AF65-F5344CB8AC3E}">
        <p14:creationId xmlns:p14="http://schemas.microsoft.com/office/powerpoint/2010/main" val="379614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E6129C-F85E-4843-9741-3F311AA905A2}"/>
              </a:ext>
            </a:extLst>
          </p:cNvPr>
          <p:cNvSpPr>
            <a:spLocks noGrp="1"/>
          </p:cNvSpPr>
          <p:nvPr>
            <p:ph type="title"/>
          </p:nvPr>
        </p:nvSpPr>
        <p:spPr>
          <a:xfrm>
            <a:off x="616496" y="2588349"/>
            <a:ext cx="10959008" cy="1143000"/>
          </a:xfrm>
        </p:spPr>
        <p:txBody>
          <a:bodyPr/>
          <a:lstStyle/>
          <a:p>
            <a:r>
              <a:rPr lang="en-IE"/>
              <a:t>Section A – Geographies in Ireland</a:t>
            </a:r>
          </a:p>
        </p:txBody>
      </p:sp>
    </p:spTree>
    <p:extLst>
      <p:ext uri="{BB962C8B-B14F-4D97-AF65-F5344CB8AC3E}">
        <p14:creationId xmlns:p14="http://schemas.microsoft.com/office/powerpoint/2010/main" val="600240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748EF-0D31-48B8-94A7-30F7E2832CE5}"/>
              </a:ext>
            </a:extLst>
          </p:cNvPr>
          <p:cNvPicPr>
            <a:picLocks noChangeAspect="1"/>
          </p:cNvPicPr>
          <p:nvPr/>
        </p:nvPicPr>
        <p:blipFill>
          <a:blip r:embed="rId2"/>
          <a:stretch>
            <a:fillRect/>
          </a:stretch>
        </p:blipFill>
        <p:spPr>
          <a:xfrm>
            <a:off x="2085975" y="514350"/>
            <a:ext cx="8020050" cy="5829300"/>
          </a:xfrm>
          <a:prstGeom prst="rect">
            <a:avLst/>
          </a:prstGeom>
        </p:spPr>
      </p:pic>
      <p:pic>
        <p:nvPicPr>
          <p:cNvPr id="5" name="Picture 4">
            <a:extLst>
              <a:ext uri="{FF2B5EF4-FFF2-40B4-BE49-F238E27FC236}">
                <a16:creationId xmlns:a16="http://schemas.microsoft.com/office/drawing/2014/main" id="{D6FB0096-EB21-49EB-A791-3D63135586EE}"/>
              </a:ext>
            </a:extLst>
          </p:cNvPr>
          <p:cNvPicPr>
            <a:picLocks noChangeAspect="1"/>
          </p:cNvPicPr>
          <p:nvPr/>
        </p:nvPicPr>
        <p:blipFill>
          <a:blip r:embed="rId3"/>
          <a:stretch>
            <a:fillRect/>
          </a:stretch>
        </p:blipFill>
        <p:spPr>
          <a:xfrm>
            <a:off x="2085975" y="514350"/>
            <a:ext cx="8020050" cy="5829300"/>
          </a:xfrm>
          <a:prstGeom prst="rect">
            <a:avLst/>
          </a:prstGeom>
        </p:spPr>
      </p:pic>
    </p:spTree>
    <p:extLst>
      <p:ext uri="{BB962C8B-B14F-4D97-AF65-F5344CB8AC3E}">
        <p14:creationId xmlns:p14="http://schemas.microsoft.com/office/powerpoint/2010/main" val="2892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2846-EDEB-47B3-8B79-2C269DCA5B67}"/>
              </a:ext>
            </a:extLst>
          </p:cNvPr>
          <p:cNvSpPr>
            <a:spLocks noGrp="1"/>
          </p:cNvSpPr>
          <p:nvPr>
            <p:ph type="title"/>
          </p:nvPr>
        </p:nvSpPr>
        <p:spPr/>
        <p:txBody>
          <a:bodyPr>
            <a:normAutofit/>
          </a:bodyPr>
          <a:lstStyle/>
          <a:p>
            <a:r>
              <a:rPr lang="en-IE">
                <a:latin typeface="Roboto" panose="02000000000000000000" pitchFamily="2" charset="0"/>
                <a:ea typeface="Roboto" panose="02000000000000000000" pitchFamily="2" charset="0"/>
              </a:rPr>
              <a:t>Statistical Product overview (1) Settlements</a:t>
            </a:r>
            <a:endParaRPr lang="en-IE"/>
          </a:p>
        </p:txBody>
      </p:sp>
      <p:sp>
        <p:nvSpPr>
          <p:cNvPr id="6" name="Content Placeholder 5">
            <a:extLst>
              <a:ext uri="{FF2B5EF4-FFF2-40B4-BE49-F238E27FC236}">
                <a16:creationId xmlns:a16="http://schemas.microsoft.com/office/drawing/2014/main" id="{F3CA900D-9A9D-477D-B256-4124F09CA942}"/>
              </a:ext>
            </a:extLst>
          </p:cNvPr>
          <p:cNvSpPr>
            <a:spLocks noGrp="1"/>
          </p:cNvSpPr>
          <p:nvPr>
            <p:ph idx="1"/>
          </p:nvPr>
        </p:nvSpPr>
        <p:spPr/>
        <p:txBody>
          <a:bodyPr/>
          <a:lstStyle/>
          <a:p>
            <a:endParaRPr lang="en-IE"/>
          </a:p>
        </p:txBody>
      </p:sp>
      <p:graphicFrame>
        <p:nvGraphicFramePr>
          <p:cNvPr id="7" name="Chart 6">
            <a:extLst>
              <a:ext uri="{FF2B5EF4-FFF2-40B4-BE49-F238E27FC236}">
                <a16:creationId xmlns:a16="http://schemas.microsoft.com/office/drawing/2014/main" id="{F2530B80-4265-43CB-AC0A-60A82CE33879}"/>
              </a:ext>
            </a:extLst>
          </p:cNvPr>
          <p:cNvGraphicFramePr>
            <a:graphicFrameLocks/>
          </p:cNvGraphicFramePr>
          <p:nvPr/>
        </p:nvGraphicFramePr>
        <p:xfrm>
          <a:off x="623392" y="1600202"/>
          <a:ext cx="5210175" cy="3986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5201EB77-D712-40F6-BCBB-6820700AB724}"/>
              </a:ext>
            </a:extLst>
          </p:cNvPr>
          <p:cNvGraphicFramePr>
            <a:graphicFrameLocks/>
          </p:cNvGraphicFramePr>
          <p:nvPr/>
        </p:nvGraphicFramePr>
        <p:xfrm>
          <a:off x="6372225" y="1600201"/>
          <a:ext cx="5210175" cy="3986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3703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05701-E59C-49BD-ADD9-19AFFA84F9D1}"/>
              </a:ext>
            </a:extLst>
          </p:cNvPr>
          <p:cNvSpPr>
            <a:spLocks noGrp="1"/>
          </p:cNvSpPr>
          <p:nvPr>
            <p:ph type="title"/>
          </p:nvPr>
        </p:nvSpPr>
        <p:spPr/>
        <p:txBody>
          <a:bodyPr>
            <a:normAutofit fontScale="90000"/>
          </a:bodyPr>
          <a:lstStyle/>
          <a:p>
            <a:r>
              <a:rPr lang="en-IE">
                <a:latin typeface="Roboto" panose="02000000000000000000" pitchFamily="2" charset="0"/>
                <a:ea typeface="Roboto" panose="02000000000000000000" pitchFamily="2" charset="0"/>
              </a:rPr>
              <a:t>Statistical Product overview (2) Built up Areas</a:t>
            </a:r>
            <a:endParaRPr lang="en-IE"/>
          </a:p>
        </p:txBody>
      </p:sp>
      <p:sp>
        <p:nvSpPr>
          <p:cNvPr id="3" name="Content Placeholder 2">
            <a:extLst>
              <a:ext uri="{FF2B5EF4-FFF2-40B4-BE49-F238E27FC236}">
                <a16:creationId xmlns:a16="http://schemas.microsoft.com/office/drawing/2014/main" id="{62D48BAA-1BF2-455C-807A-A8B55944E07F}"/>
              </a:ext>
            </a:extLst>
          </p:cNvPr>
          <p:cNvSpPr>
            <a:spLocks noGrp="1"/>
          </p:cNvSpPr>
          <p:nvPr>
            <p:ph idx="1"/>
          </p:nvPr>
        </p:nvSpPr>
        <p:spPr/>
        <p:txBody>
          <a:bodyPr/>
          <a:lstStyle/>
          <a:p>
            <a:endParaRPr lang="en-IE"/>
          </a:p>
        </p:txBody>
      </p:sp>
      <p:graphicFrame>
        <p:nvGraphicFramePr>
          <p:cNvPr id="4" name="Chart 3">
            <a:extLst>
              <a:ext uri="{FF2B5EF4-FFF2-40B4-BE49-F238E27FC236}">
                <a16:creationId xmlns:a16="http://schemas.microsoft.com/office/drawing/2014/main" id="{F2530B80-4265-43CB-AC0A-60A82CE33879}"/>
              </a:ext>
            </a:extLst>
          </p:cNvPr>
          <p:cNvGraphicFramePr>
            <a:graphicFrameLocks/>
          </p:cNvGraphicFramePr>
          <p:nvPr/>
        </p:nvGraphicFramePr>
        <p:xfrm>
          <a:off x="623392" y="1600202"/>
          <a:ext cx="5234667" cy="3986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201EB77-D712-40F6-BCBB-6820700AB724}"/>
              </a:ext>
            </a:extLst>
          </p:cNvPr>
          <p:cNvGraphicFramePr>
            <a:graphicFrameLocks/>
          </p:cNvGraphicFramePr>
          <p:nvPr/>
        </p:nvGraphicFramePr>
        <p:xfrm>
          <a:off x="6333940" y="1600201"/>
          <a:ext cx="5234668" cy="3986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1849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A8EA-9718-46E3-8B37-A139F163CA33}"/>
              </a:ext>
            </a:extLst>
          </p:cNvPr>
          <p:cNvSpPr>
            <a:spLocks noGrp="1"/>
          </p:cNvSpPr>
          <p:nvPr>
            <p:ph type="title"/>
          </p:nvPr>
        </p:nvSpPr>
        <p:spPr/>
        <p:txBody>
          <a:bodyPr/>
          <a:lstStyle/>
          <a:p>
            <a:r>
              <a:rPr lang="en-IE"/>
              <a:t>Comparisons between the two products</a:t>
            </a:r>
          </a:p>
        </p:txBody>
      </p:sp>
      <p:sp>
        <p:nvSpPr>
          <p:cNvPr id="3" name="Content Placeholder 2">
            <a:extLst>
              <a:ext uri="{FF2B5EF4-FFF2-40B4-BE49-F238E27FC236}">
                <a16:creationId xmlns:a16="http://schemas.microsoft.com/office/drawing/2014/main" id="{D526BA73-2834-4230-ACA1-ED95B3ADCA8F}"/>
              </a:ext>
            </a:extLst>
          </p:cNvPr>
          <p:cNvSpPr>
            <a:spLocks noGrp="1"/>
          </p:cNvSpPr>
          <p:nvPr>
            <p:ph idx="1"/>
          </p:nvPr>
        </p:nvSpPr>
        <p:spPr/>
        <p:txBody>
          <a:bodyPr/>
          <a:lstStyle/>
          <a:p>
            <a:r>
              <a:rPr lang="en-IE">
                <a:hlinkClick r:id="rId2"/>
              </a:rPr>
              <a:t>Demo</a:t>
            </a:r>
            <a:endParaRPr lang="en-IE"/>
          </a:p>
        </p:txBody>
      </p:sp>
      <p:pic>
        <p:nvPicPr>
          <p:cNvPr id="5" name="Picture 4">
            <a:extLst>
              <a:ext uri="{FF2B5EF4-FFF2-40B4-BE49-F238E27FC236}">
                <a16:creationId xmlns:a16="http://schemas.microsoft.com/office/drawing/2014/main" id="{1E55FCCD-DBCC-4CB2-9762-B927FDF38213}"/>
              </a:ext>
            </a:extLst>
          </p:cNvPr>
          <p:cNvPicPr>
            <a:picLocks noChangeAspect="1"/>
          </p:cNvPicPr>
          <p:nvPr/>
        </p:nvPicPr>
        <p:blipFill>
          <a:blip r:embed="rId3"/>
          <a:stretch>
            <a:fillRect/>
          </a:stretch>
        </p:blipFill>
        <p:spPr>
          <a:xfrm>
            <a:off x="2588821" y="1417639"/>
            <a:ext cx="9935688" cy="3725883"/>
          </a:xfrm>
          <a:prstGeom prst="rect">
            <a:avLst/>
          </a:prstGeom>
        </p:spPr>
      </p:pic>
    </p:spTree>
    <p:extLst>
      <p:ext uri="{BB962C8B-B14F-4D97-AF65-F5344CB8AC3E}">
        <p14:creationId xmlns:p14="http://schemas.microsoft.com/office/powerpoint/2010/main" val="690788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9428-7CF1-40EF-8E57-E968CC18B2B0}"/>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B90A5528-56A8-4059-9A9A-04E703974159}"/>
              </a:ext>
            </a:extLst>
          </p:cNvPr>
          <p:cNvSpPr>
            <a:spLocks noGrp="1"/>
          </p:cNvSpPr>
          <p:nvPr>
            <p:ph idx="1"/>
          </p:nvPr>
        </p:nvSpPr>
        <p:spPr/>
        <p:txBody>
          <a:bodyPr/>
          <a:lstStyle/>
          <a:p>
            <a:endParaRPr lang="en-IE"/>
          </a:p>
        </p:txBody>
      </p:sp>
      <p:sp>
        <p:nvSpPr>
          <p:cNvPr id="5" name="TextBox 4">
            <a:extLst>
              <a:ext uri="{FF2B5EF4-FFF2-40B4-BE49-F238E27FC236}">
                <a16:creationId xmlns:a16="http://schemas.microsoft.com/office/drawing/2014/main" id="{B234D2E3-AD2A-4188-B497-179928D37B38}"/>
              </a:ext>
            </a:extLst>
          </p:cNvPr>
          <p:cNvSpPr txBox="1"/>
          <p:nvPr/>
        </p:nvSpPr>
        <p:spPr>
          <a:xfrm>
            <a:off x="3048990" y="2970304"/>
            <a:ext cx="6097978" cy="923330"/>
          </a:xfrm>
          <a:prstGeom prst="rect">
            <a:avLst/>
          </a:prstGeom>
          <a:noFill/>
        </p:spPr>
        <p:txBody>
          <a:bodyPr wrap="square">
            <a:spAutoFit/>
          </a:bodyPr>
          <a:lstStyle/>
          <a:p>
            <a:r>
              <a:rPr lang="en-IE"/>
              <a:t>https://ie-cso.maps.arcgis.com/apps/dashboards/485741ea3d7d41e3b99e923456fe4eb3</a:t>
            </a:r>
          </a:p>
        </p:txBody>
      </p:sp>
      <p:pic>
        <p:nvPicPr>
          <p:cNvPr id="7" name="Picture 6">
            <a:extLst>
              <a:ext uri="{FF2B5EF4-FFF2-40B4-BE49-F238E27FC236}">
                <a16:creationId xmlns:a16="http://schemas.microsoft.com/office/drawing/2014/main" id="{3E8649F1-9687-4193-A2CC-C7E9C54C6B23}"/>
              </a:ext>
            </a:extLst>
          </p:cNvPr>
          <p:cNvPicPr>
            <a:picLocks noChangeAspect="1"/>
          </p:cNvPicPr>
          <p:nvPr/>
        </p:nvPicPr>
        <p:blipFill>
          <a:blip r:embed="rId2"/>
          <a:stretch>
            <a:fillRect/>
          </a:stretch>
        </p:blipFill>
        <p:spPr>
          <a:xfrm>
            <a:off x="0" y="120375"/>
            <a:ext cx="12192000" cy="5471202"/>
          </a:xfrm>
          <a:prstGeom prst="rect">
            <a:avLst/>
          </a:prstGeom>
        </p:spPr>
      </p:pic>
    </p:spTree>
    <p:extLst>
      <p:ext uri="{BB962C8B-B14F-4D97-AF65-F5344CB8AC3E}">
        <p14:creationId xmlns:p14="http://schemas.microsoft.com/office/powerpoint/2010/main" val="1274995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95D7-1721-4905-931A-49483A4108E2}"/>
              </a:ext>
            </a:extLst>
          </p:cNvPr>
          <p:cNvSpPr>
            <a:spLocks noGrp="1"/>
          </p:cNvSpPr>
          <p:nvPr>
            <p:ph type="title"/>
          </p:nvPr>
        </p:nvSpPr>
        <p:spPr/>
        <p:txBody>
          <a:bodyPr/>
          <a:lstStyle/>
          <a:p>
            <a:endParaRPr lang="en-IE"/>
          </a:p>
        </p:txBody>
      </p:sp>
      <p:graphicFrame>
        <p:nvGraphicFramePr>
          <p:cNvPr id="6" name="Content Placeholder 5">
            <a:extLst>
              <a:ext uri="{FF2B5EF4-FFF2-40B4-BE49-F238E27FC236}">
                <a16:creationId xmlns:a16="http://schemas.microsoft.com/office/drawing/2014/main" id="{9B57DCC5-1FAC-4B5C-BE0C-42D31109D9E2}"/>
              </a:ext>
            </a:extLst>
          </p:cNvPr>
          <p:cNvGraphicFramePr>
            <a:graphicFrameLocks noGrp="1"/>
          </p:cNvGraphicFramePr>
          <p:nvPr>
            <p:ph idx="1"/>
            <p:extLst>
              <p:ext uri="{D42A27DB-BD31-4B8C-83A1-F6EECF244321}">
                <p14:modId xmlns:p14="http://schemas.microsoft.com/office/powerpoint/2010/main" val="3955445447"/>
              </p:ext>
            </p:extLst>
          </p:nvPr>
        </p:nvGraphicFramePr>
        <p:xfrm>
          <a:off x="241466" y="2764312"/>
          <a:ext cx="4871563" cy="1329375"/>
        </p:xfrm>
        <a:graphic>
          <a:graphicData uri="http://schemas.openxmlformats.org/drawingml/2006/table">
            <a:tbl>
              <a:tblPr firstRow="1" firstCol="1" bandRow="1">
                <a:tableStyleId>{5C22544A-7EE6-4342-B048-85BDC9FD1C3A}</a:tableStyleId>
              </a:tblPr>
              <a:tblGrid>
                <a:gridCol w="3214258">
                  <a:extLst>
                    <a:ext uri="{9D8B030D-6E8A-4147-A177-3AD203B41FA5}">
                      <a16:colId xmlns:a16="http://schemas.microsoft.com/office/drawing/2014/main" val="753222581"/>
                    </a:ext>
                  </a:extLst>
                </a:gridCol>
                <a:gridCol w="694685">
                  <a:extLst>
                    <a:ext uri="{9D8B030D-6E8A-4147-A177-3AD203B41FA5}">
                      <a16:colId xmlns:a16="http://schemas.microsoft.com/office/drawing/2014/main" val="4258216485"/>
                    </a:ext>
                  </a:extLst>
                </a:gridCol>
                <a:gridCol w="962620">
                  <a:extLst>
                    <a:ext uri="{9D8B030D-6E8A-4147-A177-3AD203B41FA5}">
                      <a16:colId xmlns:a16="http://schemas.microsoft.com/office/drawing/2014/main" val="3596554487"/>
                    </a:ext>
                  </a:extLst>
                </a:gridCol>
              </a:tblGrid>
              <a:tr h="0">
                <a:tc>
                  <a:txBody>
                    <a:bodyPr/>
                    <a:lstStyle/>
                    <a:p>
                      <a:pPr algn="l">
                        <a:lnSpc>
                          <a:spcPct val="150000"/>
                        </a:lnSpc>
                        <a:spcAft>
                          <a:spcPts val="800"/>
                        </a:spcAft>
                      </a:pPr>
                      <a:r>
                        <a:rPr lang="en-IE" sz="1000">
                          <a:effectLst/>
                        </a:rPr>
                        <a:t> Summary Results of Statistical Small Area Review</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000">
                          <a:effectLst/>
                        </a:rPr>
                        <a:t>N</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000">
                          <a:effectLst/>
                        </a:rPr>
                        <a:t>p</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238756"/>
                  </a:ext>
                </a:extLst>
              </a:tr>
              <a:tr h="0">
                <a:tc>
                  <a:txBody>
                    <a:bodyPr/>
                    <a:lstStyle/>
                    <a:p>
                      <a:pPr algn="l">
                        <a:lnSpc>
                          <a:spcPct val="150000"/>
                        </a:lnSpc>
                        <a:spcAft>
                          <a:spcPts val="800"/>
                        </a:spcAft>
                      </a:pPr>
                      <a:r>
                        <a:rPr lang="en-IE" sz="1000">
                          <a:effectLst/>
                        </a:rPr>
                        <a:t>Code 0 - No Change </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14553</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76.9%</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9307155"/>
                  </a:ext>
                </a:extLst>
              </a:tr>
              <a:tr h="0">
                <a:tc>
                  <a:txBody>
                    <a:bodyPr/>
                    <a:lstStyle/>
                    <a:p>
                      <a:pPr algn="l">
                        <a:lnSpc>
                          <a:spcPct val="150000"/>
                        </a:lnSpc>
                        <a:spcAft>
                          <a:spcPts val="800"/>
                        </a:spcAft>
                      </a:pPr>
                      <a:r>
                        <a:rPr lang="en-IE" sz="1000">
                          <a:effectLst/>
                        </a:rPr>
                        <a:t>Code 1 - Split</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701</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3.7%</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1456033"/>
                  </a:ext>
                </a:extLst>
              </a:tr>
              <a:tr h="0">
                <a:tc>
                  <a:txBody>
                    <a:bodyPr/>
                    <a:lstStyle/>
                    <a:p>
                      <a:pPr algn="l">
                        <a:lnSpc>
                          <a:spcPct val="150000"/>
                        </a:lnSpc>
                        <a:spcAft>
                          <a:spcPts val="800"/>
                        </a:spcAft>
                      </a:pPr>
                      <a:r>
                        <a:rPr lang="en-IE" sz="1000">
                          <a:effectLst/>
                        </a:rPr>
                        <a:t>Code 2 - Merge</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318</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1.7%</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9775935"/>
                  </a:ext>
                </a:extLst>
              </a:tr>
              <a:tr h="0">
                <a:tc>
                  <a:txBody>
                    <a:bodyPr/>
                    <a:lstStyle/>
                    <a:p>
                      <a:pPr algn="l">
                        <a:lnSpc>
                          <a:spcPct val="150000"/>
                        </a:lnSpc>
                        <a:spcAft>
                          <a:spcPts val="800"/>
                        </a:spcAft>
                      </a:pPr>
                      <a:r>
                        <a:rPr lang="en-IE" sz="1000">
                          <a:effectLst/>
                        </a:rPr>
                        <a:t>Code 3 - Redraw (significant i.e., dwellings moved)</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2497</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13.2%</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836323"/>
                  </a:ext>
                </a:extLst>
              </a:tr>
              <a:tr h="0">
                <a:tc>
                  <a:txBody>
                    <a:bodyPr/>
                    <a:lstStyle/>
                    <a:p>
                      <a:pPr algn="l">
                        <a:lnSpc>
                          <a:spcPct val="150000"/>
                        </a:lnSpc>
                        <a:spcAft>
                          <a:spcPts val="800"/>
                        </a:spcAft>
                      </a:pPr>
                      <a:r>
                        <a:rPr lang="en-IE" sz="1000">
                          <a:effectLst/>
                        </a:rPr>
                        <a:t>Code 4 - Redraw (insignificant i.e., dwellings didn’t move)</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849</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n-IE" sz="1100">
                          <a:effectLst/>
                        </a:rPr>
                        <a:t>4.5%</a:t>
                      </a:r>
                      <a:endParaRPr lang="en-IE" sz="1100">
                        <a:effectLst/>
                        <a:latin typeface="Roboto Slab"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9014580"/>
                  </a:ext>
                </a:extLst>
              </a:tr>
            </a:tbl>
          </a:graphicData>
        </a:graphic>
      </p:graphicFrame>
      <p:pic>
        <p:nvPicPr>
          <p:cNvPr id="5" name="Picture 4">
            <a:extLst>
              <a:ext uri="{FF2B5EF4-FFF2-40B4-BE49-F238E27FC236}">
                <a16:creationId xmlns:a16="http://schemas.microsoft.com/office/drawing/2014/main" id="{2FCF0AA1-CD55-4506-A625-7AFEB3D2DF46}"/>
              </a:ext>
            </a:extLst>
          </p:cNvPr>
          <p:cNvPicPr>
            <a:picLocks noChangeAspect="1"/>
          </p:cNvPicPr>
          <p:nvPr/>
        </p:nvPicPr>
        <p:blipFill>
          <a:blip r:embed="rId2"/>
          <a:stretch>
            <a:fillRect/>
          </a:stretch>
        </p:blipFill>
        <p:spPr>
          <a:xfrm>
            <a:off x="5481164" y="1788509"/>
            <a:ext cx="5718544" cy="3743268"/>
          </a:xfrm>
          <a:prstGeom prst="rect">
            <a:avLst/>
          </a:prstGeom>
        </p:spPr>
      </p:pic>
    </p:spTree>
    <p:extLst>
      <p:ext uri="{BB962C8B-B14F-4D97-AF65-F5344CB8AC3E}">
        <p14:creationId xmlns:p14="http://schemas.microsoft.com/office/powerpoint/2010/main" val="1789608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F28BE0-46BF-4872-8087-3FCF028E9F3C}"/>
              </a:ext>
            </a:extLst>
          </p:cNvPr>
          <p:cNvPicPr>
            <a:picLocks noChangeAspect="1"/>
          </p:cNvPicPr>
          <p:nvPr/>
        </p:nvPicPr>
        <p:blipFill rotWithShape="1">
          <a:blip r:embed="rId2"/>
          <a:srcRect b="14449"/>
          <a:stretch/>
        </p:blipFill>
        <p:spPr>
          <a:xfrm>
            <a:off x="20" y="10"/>
            <a:ext cx="12191980" cy="6857990"/>
          </a:xfrm>
          <a:prstGeom prst="rect">
            <a:avLst/>
          </a:prstGeom>
          <a:noFill/>
        </p:spPr>
      </p:pic>
    </p:spTree>
    <p:extLst>
      <p:ext uri="{BB962C8B-B14F-4D97-AF65-F5344CB8AC3E}">
        <p14:creationId xmlns:p14="http://schemas.microsoft.com/office/powerpoint/2010/main" val="3028274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ap&#10;&#10;Description automatically generated with medium confidence">
            <a:extLst>
              <a:ext uri="{FF2B5EF4-FFF2-40B4-BE49-F238E27FC236}">
                <a16:creationId xmlns:a16="http://schemas.microsoft.com/office/drawing/2014/main" id="{EB7B242D-AE72-40CC-A85D-FF92A5F9A5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p:blipFill>
        <p:spPr>
          <a:xfrm>
            <a:off x="0" y="915908"/>
            <a:ext cx="12192000" cy="3901439"/>
          </a:xfrm>
          <a:noFill/>
        </p:spPr>
      </p:pic>
    </p:spTree>
    <p:extLst>
      <p:ext uri="{BB962C8B-B14F-4D97-AF65-F5344CB8AC3E}">
        <p14:creationId xmlns:p14="http://schemas.microsoft.com/office/powerpoint/2010/main" val="1706407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medium confidence">
            <a:extLst>
              <a:ext uri="{FF2B5EF4-FFF2-40B4-BE49-F238E27FC236}">
                <a16:creationId xmlns:a16="http://schemas.microsoft.com/office/drawing/2014/main" id="{18116ED3-840C-416B-92C4-4E882A145F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p:blipFill>
        <p:spPr>
          <a:xfrm>
            <a:off x="0" y="1114028"/>
            <a:ext cx="12192000" cy="3505200"/>
          </a:xfrm>
          <a:noFill/>
        </p:spPr>
      </p:pic>
    </p:spTree>
    <p:extLst>
      <p:ext uri="{BB962C8B-B14F-4D97-AF65-F5344CB8AC3E}">
        <p14:creationId xmlns:p14="http://schemas.microsoft.com/office/powerpoint/2010/main" val="3955242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map&#10;&#10;Description automatically generated with medium confidence">
            <a:extLst>
              <a:ext uri="{FF2B5EF4-FFF2-40B4-BE49-F238E27FC236}">
                <a16:creationId xmlns:a16="http://schemas.microsoft.com/office/drawing/2014/main" id="{7107F0D2-24E2-402B-9AD2-9840E30FF52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05" r="5405"/>
          <a:stretch>
            <a:fillRect/>
          </a:stretch>
        </p:blipFill>
        <p:spPr/>
      </p:pic>
    </p:spTree>
    <p:extLst>
      <p:ext uri="{BB962C8B-B14F-4D97-AF65-F5344CB8AC3E}">
        <p14:creationId xmlns:p14="http://schemas.microsoft.com/office/powerpoint/2010/main" val="58474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B572-ED4A-42A3-BFE5-D37B460378C4}"/>
              </a:ext>
            </a:extLst>
          </p:cNvPr>
          <p:cNvSpPr>
            <a:spLocks noGrp="1"/>
          </p:cNvSpPr>
          <p:nvPr>
            <p:ph type="title"/>
          </p:nvPr>
        </p:nvSpPr>
        <p:spPr/>
        <p:txBody>
          <a:bodyPr>
            <a:normAutofit/>
          </a:bodyPr>
          <a:lstStyle/>
          <a:p>
            <a:r>
              <a:rPr lang="en-IE" sz="2200">
                <a:solidFill>
                  <a:srgbClr val="45C1C0"/>
                </a:solidFill>
                <a:latin typeface="Roboto Slab" pitchFamily="2" charset="0"/>
              </a:rPr>
              <a:t>Difference Between “Statistical” and “Official” Geographies</a:t>
            </a:r>
          </a:p>
        </p:txBody>
      </p:sp>
      <p:sp>
        <p:nvSpPr>
          <p:cNvPr id="4" name="Text Placeholder 3">
            <a:extLst>
              <a:ext uri="{FF2B5EF4-FFF2-40B4-BE49-F238E27FC236}">
                <a16:creationId xmlns:a16="http://schemas.microsoft.com/office/drawing/2014/main" id="{F3496CDE-4969-4B64-A3B7-F98E21C12C8E}"/>
              </a:ext>
            </a:extLst>
          </p:cNvPr>
          <p:cNvSpPr>
            <a:spLocks noGrp="1"/>
          </p:cNvSpPr>
          <p:nvPr>
            <p:ph type="body" sz="half" idx="2"/>
          </p:nvPr>
        </p:nvSpPr>
        <p:spPr/>
        <p:txBody>
          <a:bodyPr>
            <a:normAutofit fontScale="92500" lnSpcReduction="20000"/>
          </a:bodyPr>
          <a:lstStyle/>
          <a:p>
            <a:pPr algn="ctr"/>
            <a:r>
              <a:rPr lang="en-IE" u="sng" dirty="0"/>
              <a:t>Official Geographies</a:t>
            </a:r>
          </a:p>
          <a:p>
            <a:r>
              <a:rPr lang="en-IE" dirty="0"/>
              <a:t>Boundaries / Areas defined via legislation and/or statutory instrument </a:t>
            </a:r>
          </a:p>
          <a:p>
            <a:r>
              <a:rPr lang="en-IE" dirty="0">
                <a:solidFill>
                  <a:schemeClr val="bg2"/>
                </a:solidFill>
                <a:latin typeface="Roboto" panose="02000000000000000000" pitchFamily="2" charset="0"/>
                <a:ea typeface="Roboto" panose="02000000000000000000" pitchFamily="2" charset="0"/>
              </a:rPr>
              <a:t>e.g. Administrative Counties - </a:t>
            </a:r>
            <a:r>
              <a:rPr lang="en-US" b="0" i="0" dirty="0">
                <a:solidFill>
                  <a:schemeClr val="bg2"/>
                </a:solidFill>
                <a:effectLst/>
                <a:latin typeface="Roboto" panose="02000000000000000000" pitchFamily="2" charset="0"/>
                <a:ea typeface="Roboto" panose="02000000000000000000" pitchFamily="2" charset="0"/>
              </a:rPr>
              <a:t> </a:t>
            </a:r>
            <a:r>
              <a:rPr lang="en-US" b="0" i="0" u="none" strike="noStrike" dirty="0">
                <a:solidFill>
                  <a:schemeClr val="bg2"/>
                </a:solidFill>
                <a:effectLst/>
                <a:latin typeface="Roboto" panose="02000000000000000000" pitchFamily="2" charset="0"/>
                <a:ea typeface="Roboto" panose="02000000000000000000" pitchFamily="2" charset="0"/>
                <a:hlinkClick r:id="rId2" tooltip="Local Government (Ireland) Act 1898">
                  <a:extLst>
                    <a:ext uri="{A12FA001-AC4F-418D-AE19-62706E023703}">
                      <ahyp:hlinkClr xmlns:ahyp="http://schemas.microsoft.com/office/drawing/2018/hyperlinkcolor" val="tx"/>
                    </a:ext>
                  </a:extLst>
                </a:hlinkClick>
              </a:rPr>
              <a:t>Local Government (Ireland) Act, 1898</a:t>
            </a:r>
            <a:r>
              <a:rPr lang="en-US" dirty="0">
                <a:solidFill>
                  <a:schemeClr val="bg2"/>
                </a:solidFill>
                <a:latin typeface="Roboto" panose="02000000000000000000" pitchFamily="2" charset="0"/>
                <a:ea typeface="Roboto" panose="02000000000000000000" pitchFamily="2" charset="0"/>
              </a:rPr>
              <a:t>, amended by the </a:t>
            </a:r>
            <a:r>
              <a:rPr lang="en-US" u="sng" dirty="0">
                <a:solidFill>
                  <a:schemeClr val="bg2"/>
                </a:solidFill>
                <a:latin typeface="Roboto" panose="02000000000000000000" pitchFamily="2" charset="0"/>
                <a:ea typeface="Roboto" panose="02000000000000000000" pitchFamily="2" charset="0"/>
              </a:rPr>
              <a:t>Local Government (Reform) Act, 2014</a:t>
            </a:r>
            <a:r>
              <a:rPr lang="en-US" dirty="0">
                <a:solidFill>
                  <a:schemeClr val="bg2"/>
                </a:solidFill>
                <a:latin typeface="Roboto" panose="02000000000000000000" pitchFamily="2" charset="0"/>
                <a:ea typeface="Roboto" panose="02000000000000000000" pitchFamily="2" charset="0"/>
              </a:rPr>
              <a:t> and again in The Local Government Act, 2019</a:t>
            </a:r>
            <a:endParaRPr lang="en-US" u="sng" dirty="0">
              <a:solidFill>
                <a:schemeClr val="bg2"/>
              </a:solidFill>
              <a:latin typeface="Roboto" panose="02000000000000000000" pitchFamily="2" charset="0"/>
              <a:ea typeface="Roboto" panose="02000000000000000000" pitchFamily="2" charset="0"/>
            </a:endParaRPr>
          </a:p>
          <a:p>
            <a:r>
              <a:rPr lang="en-US" dirty="0">
                <a:solidFill>
                  <a:schemeClr val="bg2"/>
                </a:solidFill>
                <a:latin typeface="Roboto" panose="02000000000000000000" pitchFamily="2" charset="0"/>
                <a:ea typeface="Roboto" panose="02000000000000000000" pitchFamily="2" charset="0"/>
              </a:rPr>
              <a:t> Electoral Divisions, Local Electoral Areas, Constituencies, Gaeltachtaí – all “legal” (official) boundaries</a:t>
            </a:r>
          </a:p>
          <a:p>
            <a:r>
              <a:rPr lang="en-US" dirty="0">
                <a:solidFill>
                  <a:schemeClr val="bg2"/>
                </a:solidFill>
                <a:latin typeface="Roboto" panose="02000000000000000000" pitchFamily="2" charset="0"/>
                <a:ea typeface="Roboto" panose="02000000000000000000" pitchFamily="2" charset="0"/>
              </a:rPr>
              <a:t>CSO provides Statistics for most official boundaries, </a:t>
            </a:r>
            <a:r>
              <a:rPr lang="en-US" b="1" dirty="0">
                <a:solidFill>
                  <a:schemeClr val="bg2"/>
                </a:solidFill>
                <a:latin typeface="Roboto" panose="02000000000000000000" pitchFamily="2" charset="0"/>
                <a:ea typeface="Roboto" panose="02000000000000000000" pitchFamily="2" charset="0"/>
              </a:rPr>
              <a:t>but does not define them</a:t>
            </a:r>
            <a:endParaRPr lang="en-US" dirty="0">
              <a:solidFill>
                <a:schemeClr val="bg2"/>
              </a:solidFill>
              <a:latin typeface="Roboto" panose="02000000000000000000" pitchFamily="2" charset="0"/>
              <a:ea typeface="Roboto" panose="02000000000000000000" pitchFamily="2" charset="0"/>
            </a:endParaRPr>
          </a:p>
          <a:p>
            <a:endParaRPr lang="en-IE" dirty="0">
              <a:solidFill>
                <a:schemeClr val="bg2"/>
              </a:solidFill>
              <a:latin typeface="Roboto" panose="02000000000000000000" pitchFamily="2" charset="0"/>
              <a:ea typeface="Roboto" panose="02000000000000000000" pitchFamily="2" charset="0"/>
            </a:endParaRPr>
          </a:p>
          <a:p>
            <a:endParaRPr lang="en-IE" dirty="0"/>
          </a:p>
        </p:txBody>
      </p:sp>
      <p:pic>
        <p:nvPicPr>
          <p:cNvPr id="9" name="Picture 2">
            <a:extLst>
              <a:ext uri="{FF2B5EF4-FFF2-40B4-BE49-F238E27FC236}">
                <a16:creationId xmlns:a16="http://schemas.microsoft.com/office/drawing/2014/main" id="{383590F6-476B-45C5-96F7-24C33C8D34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78932" y="273050"/>
            <a:ext cx="4391798" cy="517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54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500"/>
                                        <p:tgtEl>
                                          <p:spTgt spid="4">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6F8AF64-8E2F-4B37-B351-6E4503A31661}"/>
              </a:ext>
            </a:extLst>
          </p:cNvPr>
          <p:cNvSpPr>
            <a:spLocks noGrp="1"/>
          </p:cNvSpPr>
          <p:nvPr>
            <p:ph type="pic" sz="quarter" idx="10"/>
          </p:nvPr>
        </p:nvSpPr>
        <p:spPr/>
      </p:sp>
      <p:pic>
        <p:nvPicPr>
          <p:cNvPr id="4" name="Picture 3">
            <a:extLst>
              <a:ext uri="{FF2B5EF4-FFF2-40B4-BE49-F238E27FC236}">
                <a16:creationId xmlns:a16="http://schemas.microsoft.com/office/drawing/2014/main" id="{AA6109F4-6B00-4879-9E12-1B16648B2EBC}"/>
              </a:ext>
            </a:extLst>
          </p:cNvPr>
          <p:cNvPicPr>
            <a:picLocks noChangeAspect="1"/>
          </p:cNvPicPr>
          <p:nvPr/>
        </p:nvPicPr>
        <p:blipFill>
          <a:blip r:embed="rId2"/>
          <a:stretch>
            <a:fillRect/>
          </a:stretch>
        </p:blipFill>
        <p:spPr>
          <a:xfrm>
            <a:off x="1662112" y="514350"/>
            <a:ext cx="8867775" cy="5829300"/>
          </a:xfrm>
          <a:prstGeom prst="rect">
            <a:avLst/>
          </a:prstGeom>
        </p:spPr>
      </p:pic>
      <p:pic>
        <p:nvPicPr>
          <p:cNvPr id="6" name="Picture 5">
            <a:extLst>
              <a:ext uri="{FF2B5EF4-FFF2-40B4-BE49-F238E27FC236}">
                <a16:creationId xmlns:a16="http://schemas.microsoft.com/office/drawing/2014/main" id="{7BC6E107-4A34-45A7-8A19-3E6F579CB2E6}"/>
              </a:ext>
            </a:extLst>
          </p:cNvPr>
          <p:cNvPicPr>
            <a:picLocks noChangeAspect="1"/>
          </p:cNvPicPr>
          <p:nvPr/>
        </p:nvPicPr>
        <p:blipFill>
          <a:blip r:embed="rId3"/>
          <a:stretch>
            <a:fillRect/>
          </a:stretch>
        </p:blipFill>
        <p:spPr>
          <a:xfrm>
            <a:off x="1662112" y="514350"/>
            <a:ext cx="8867775" cy="5829300"/>
          </a:xfrm>
          <a:prstGeom prst="rect">
            <a:avLst/>
          </a:prstGeom>
        </p:spPr>
      </p:pic>
    </p:spTree>
    <p:extLst>
      <p:ext uri="{BB962C8B-B14F-4D97-AF65-F5344CB8AC3E}">
        <p14:creationId xmlns:p14="http://schemas.microsoft.com/office/powerpoint/2010/main" val="52760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E2A9A15-E8F4-4049-93C7-5F5827D94AE4}"/>
              </a:ext>
            </a:extLst>
          </p:cNvPr>
          <p:cNvSpPr>
            <a:spLocks noGrp="1"/>
          </p:cNvSpPr>
          <p:nvPr>
            <p:ph type="pic" sz="quarter" idx="10"/>
          </p:nvPr>
        </p:nvSpPr>
        <p:spPr/>
      </p:sp>
      <p:pic>
        <p:nvPicPr>
          <p:cNvPr id="4" name="Picture 3">
            <a:extLst>
              <a:ext uri="{FF2B5EF4-FFF2-40B4-BE49-F238E27FC236}">
                <a16:creationId xmlns:a16="http://schemas.microsoft.com/office/drawing/2014/main" id="{28ECA118-3CD8-4A24-B650-39D62E46D15E}"/>
              </a:ext>
            </a:extLst>
          </p:cNvPr>
          <p:cNvPicPr>
            <a:picLocks noChangeAspect="1"/>
          </p:cNvPicPr>
          <p:nvPr/>
        </p:nvPicPr>
        <p:blipFill>
          <a:blip r:embed="rId2"/>
          <a:stretch>
            <a:fillRect/>
          </a:stretch>
        </p:blipFill>
        <p:spPr>
          <a:xfrm>
            <a:off x="1662112" y="514350"/>
            <a:ext cx="8867775" cy="5829300"/>
          </a:xfrm>
          <a:prstGeom prst="rect">
            <a:avLst/>
          </a:prstGeom>
        </p:spPr>
      </p:pic>
      <p:pic>
        <p:nvPicPr>
          <p:cNvPr id="6" name="Picture 5">
            <a:extLst>
              <a:ext uri="{FF2B5EF4-FFF2-40B4-BE49-F238E27FC236}">
                <a16:creationId xmlns:a16="http://schemas.microsoft.com/office/drawing/2014/main" id="{5DA98EA8-3B28-4503-8652-1F524E1F89D4}"/>
              </a:ext>
            </a:extLst>
          </p:cNvPr>
          <p:cNvPicPr>
            <a:picLocks noChangeAspect="1"/>
          </p:cNvPicPr>
          <p:nvPr/>
        </p:nvPicPr>
        <p:blipFill>
          <a:blip r:embed="rId3"/>
          <a:stretch>
            <a:fillRect/>
          </a:stretch>
        </p:blipFill>
        <p:spPr>
          <a:xfrm>
            <a:off x="1662112" y="514350"/>
            <a:ext cx="8867775" cy="5829300"/>
          </a:xfrm>
          <a:prstGeom prst="rect">
            <a:avLst/>
          </a:prstGeom>
        </p:spPr>
      </p:pic>
    </p:spTree>
    <p:extLst>
      <p:ext uri="{BB962C8B-B14F-4D97-AF65-F5344CB8AC3E}">
        <p14:creationId xmlns:p14="http://schemas.microsoft.com/office/powerpoint/2010/main" val="416034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584D48-8692-4013-B472-8DC9511C11E9}"/>
              </a:ext>
            </a:extLst>
          </p:cNvPr>
          <p:cNvSpPr>
            <a:spLocks noGrp="1"/>
          </p:cNvSpPr>
          <p:nvPr>
            <p:ph type="pic" sz="quarter" idx="10"/>
          </p:nvPr>
        </p:nvSpPr>
        <p:spPr/>
      </p:sp>
      <p:pic>
        <p:nvPicPr>
          <p:cNvPr id="4" name="Picture 3">
            <a:extLst>
              <a:ext uri="{FF2B5EF4-FFF2-40B4-BE49-F238E27FC236}">
                <a16:creationId xmlns:a16="http://schemas.microsoft.com/office/drawing/2014/main" id="{E2E92A04-F398-414E-AF7E-E90278615C5C}"/>
              </a:ext>
            </a:extLst>
          </p:cNvPr>
          <p:cNvPicPr>
            <a:picLocks noChangeAspect="1"/>
          </p:cNvPicPr>
          <p:nvPr/>
        </p:nvPicPr>
        <p:blipFill>
          <a:blip r:embed="rId2"/>
          <a:stretch>
            <a:fillRect/>
          </a:stretch>
        </p:blipFill>
        <p:spPr>
          <a:xfrm>
            <a:off x="1662112" y="514350"/>
            <a:ext cx="8867775" cy="5829300"/>
          </a:xfrm>
          <a:prstGeom prst="rect">
            <a:avLst/>
          </a:prstGeom>
        </p:spPr>
      </p:pic>
      <p:pic>
        <p:nvPicPr>
          <p:cNvPr id="6" name="Picture 5">
            <a:extLst>
              <a:ext uri="{FF2B5EF4-FFF2-40B4-BE49-F238E27FC236}">
                <a16:creationId xmlns:a16="http://schemas.microsoft.com/office/drawing/2014/main" id="{5180EA28-8F80-4375-B69F-925934DF5736}"/>
              </a:ext>
            </a:extLst>
          </p:cNvPr>
          <p:cNvPicPr>
            <a:picLocks noChangeAspect="1"/>
          </p:cNvPicPr>
          <p:nvPr/>
        </p:nvPicPr>
        <p:blipFill>
          <a:blip r:embed="rId3"/>
          <a:stretch>
            <a:fillRect/>
          </a:stretch>
        </p:blipFill>
        <p:spPr>
          <a:xfrm>
            <a:off x="1662112" y="514350"/>
            <a:ext cx="8867775" cy="5829300"/>
          </a:xfrm>
          <a:prstGeom prst="rect">
            <a:avLst/>
          </a:prstGeom>
        </p:spPr>
      </p:pic>
    </p:spTree>
    <p:extLst>
      <p:ext uri="{BB962C8B-B14F-4D97-AF65-F5344CB8AC3E}">
        <p14:creationId xmlns:p14="http://schemas.microsoft.com/office/powerpoint/2010/main" val="8337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91CAA4-15A7-4489-BB89-A9F4D5692507}"/>
              </a:ext>
            </a:extLst>
          </p:cNvPr>
          <p:cNvSpPr>
            <a:spLocks noGrp="1"/>
          </p:cNvSpPr>
          <p:nvPr>
            <p:ph type="pic" sz="quarter" idx="10"/>
          </p:nvPr>
        </p:nvSpPr>
        <p:spPr/>
      </p:sp>
      <p:pic>
        <p:nvPicPr>
          <p:cNvPr id="4" name="Picture 3">
            <a:extLst>
              <a:ext uri="{FF2B5EF4-FFF2-40B4-BE49-F238E27FC236}">
                <a16:creationId xmlns:a16="http://schemas.microsoft.com/office/drawing/2014/main" id="{8D6D2C5B-765D-436B-9630-2875A5033B6C}"/>
              </a:ext>
            </a:extLst>
          </p:cNvPr>
          <p:cNvPicPr>
            <a:picLocks noChangeAspect="1"/>
          </p:cNvPicPr>
          <p:nvPr/>
        </p:nvPicPr>
        <p:blipFill>
          <a:blip r:embed="rId2"/>
          <a:stretch>
            <a:fillRect/>
          </a:stretch>
        </p:blipFill>
        <p:spPr>
          <a:xfrm>
            <a:off x="1662112" y="514350"/>
            <a:ext cx="8867775" cy="5829300"/>
          </a:xfrm>
          <a:prstGeom prst="rect">
            <a:avLst/>
          </a:prstGeom>
        </p:spPr>
      </p:pic>
      <p:pic>
        <p:nvPicPr>
          <p:cNvPr id="6" name="Picture 5">
            <a:extLst>
              <a:ext uri="{FF2B5EF4-FFF2-40B4-BE49-F238E27FC236}">
                <a16:creationId xmlns:a16="http://schemas.microsoft.com/office/drawing/2014/main" id="{56E194C3-359F-46BF-B8C7-25BC6269AE80}"/>
              </a:ext>
            </a:extLst>
          </p:cNvPr>
          <p:cNvPicPr>
            <a:picLocks noChangeAspect="1"/>
          </p:cNvPicPr>
          <p:nvPr/>
        </p:nvPicPr>
        <p:blipFill>
          <a:blip r:embed="rId3"/>
          <a:stretch>
            <a:fillRect/>
          </a:stretch>
        </p:blipFill>
        <p:spPr>
          <a:xfrm>
            <a:off x="1662112" y="514350"/>
            <a:ext cx="8867775" cy="5829300"/>
          </a:xfrm>
          <a:prstGeom prst="rect">
            <a:avLst/>
          </a:prstGeom>
        </p:spPr>
      </p:pic>
    </p:spTree>
    <p:extLst>
      <p:ext uri="{BB962C8B-B14F-4D97-AF65-F5344CB8AC3E}">
        <p14:creationId xmlns:p14="http://schemas.microsoft.com/office/powerpoint/2010/main" val="36427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87837F-CE8A-4342-BB34-A435C5FD8203}"/>
              </a:ext>
            </a:extLst>
          </p:cNvPr>
          <p:cNvSpPr>
            <a:spLocks noGrp="1"/>
          </p:cNvSpPr>
          <p:nvPr>
            <p:ph type="pic" sz="quarter" idx="10"/>
          </p:nvPr>
        </p:nvSpPr>
        <p:spPr/>
      </p:sp>
      <p:pic>
        <p:nvPicPr>
          <p:cNvPr id="4" name="Picture 3">
            <a:extLst>
              <a:ext uri="{FF2B5EF4-FFF2-40B4-BE49-F238E27FC236}">
                <a16:creationId xmlns:a16="http://schemas.microsoft.com/office/drawing/2014/main" id="{6D422CAE-94A9-4445-B742-BC66BE027621}"/>
              </a:ext>
            </a:extLst>
          </p:cNvPr>
          <p:cNvPicPr>
            <a:picLocks noChangeAspect="1"/>
          </p:cNvPicPr>
          <p:nvPr/>
        </p:nvPicPr>
        <p:blipFill>
          <a:blip r:embed="rId2"/>
          <a:stretch>
            <a:fillRect/>
          </a:stretch>
        </p:blipFill>
        <p:spPr>
          <a:xfrm>
            <a:off x="1662112" y="514350"/>
            <a:ext cx="8867775" cy="5829300"/>
          </a:xfrm>
          <a:prstGeom prst="rect">
            <a:avLst/>
          </a:prstGeom>
        </p:spPr>
      </p:pic>
      <p:pic>
        <p:nvPicPr>
          <p:cNvPr id="6" name="Picture 5">
            <a:extLst>
              <a:ext uri="{FF2B5EF4-FFF2-40B4-BE49-F238E27FC236}">
                <a16:creationId xmlns:a16="http://schemas.microsoft.com/office/drawing/2014/main" id="{31AFBE93-D8F2-48DE-9308-9AB0E215927C}"/>
              </a:ext>
            </a:extLst>
          </p:cNvPr>
          <p:cNvPicPr>
            <a:picLocks noChangeAspect="1"/>
          </p:cNvPicPr>
          <p:nvPr/>
        </p:nvPicPr>
        <p:blipFill>
          <a:blip r:embed="rId3"/>
          <a:stretch>
            <a:fillRect/>
          </a:stretch>
        </p:blipFill>
        <p:spPr>
          <a:xfrm>
            <a:off x="1662112" y="514350"/>
            <a:ext cx="8867775" cy="5829300"/>
          </a:xfrm>
          <a:prstGeom prst="rect">
            <a:avLst/>
          </a:prstGeom>
        </p:spPr>
      </p:pic>
    </p:spTree>
    <p:extLst>
      <p:ext uri="{BB962C8B-B14F-4D97-AF65-F5344CB8AC3E}">
        <p14:creationId xmlns:p14="http://schemas.microsoft.com/office/powerpoint/2010/main" val="35700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A608F2-8E41-45F1-85AC-7D2220B9C237}"/>
              </a:ext>
            </a:extLst>
          </p:cNvPr>
          <p:cNvSpPr>
            <a:spLocks noGrp="1"/>
          </p:cNvSpPr>
          <p:nvPr>
            <p:ph type="ctrTitle"/>
          </p:nvPr>
        </p:nvSpPr>
        <p:spPr/>
        <p:txBody>
          <a:bodyPr/>
          <a:lstStyle/>
          <a:p>
            <a:r>
              <a:rPr lang="en-IE"/>
              <a:t>Questions &amp; Answers</a:t>
            </a:r>
          </a:p>
        </p:txBody>
      </p:sp>
    </p:spTree>
    <p:extLst>
      <p:ext uri="{BB962C8B-B14F-4D97-AF65-F5344CB8AC3E}">
        <p14:creationId xmlns:p14="http://schemas.microsoft.com/office/powerpoint/2010/main" val="890891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0C155-B045-4916-8C8E-A9C674D7635F}"/>
              </a:ext>
            </a:extLst>
          </p:cNvPr>
          <p:cNvSpPr>
            <a:spLocks noGrp="1"/>
          </p:cNvSpPr>
          <p:nvPr>
            <p:ph type="title"/>
          </p:nvPr>
        </p:nvSpPr>
        <p:spPr/>
        <p:txBody>
          <a:bodyPr/>
          <a:lstStyle/>
          <a:p>
            <a:r>
              <a:rPr lang="en-IE"/>
              <a:t>Frequently Asked Questions</a:t>
            </a:r>
          </a:p>
        </p:txBody>
      </p:sp>
      <p:sp>
        <p:nvSpPr>
          <p:cNvPr id="6" name="Text Placeholder 5">
            <a:extLst>
              <a:ext uri="{FF2B5EF4-FFF2-40B4-BE49-F238E27FC236}">
                <a16:creationId xmlns:a16="http://schemas.microsoft.com/office/drawing/2014/main" id="{1F94D2B4-994E-4927-948A-7D65A539C217}"/>
              </a:ext>
            </a:extLst>
          </p:cNvPr>
          <p:cNvSpPr>
            <a:spLocks noGrp="1"/>
          </p:cNvSpPr>
          <p:nvPr>
            <p:ph type="body" idx="1"/>
          </p:nvPr>
        </p:nvSpPr>
        <p:spPr/>
        <p:txBody>
          <a:bodyPr/>
          <a:lstStyle/>
          <a:p>
            <a:r>
              <a:rPr lang="en-IE"/>
              <a:t>Question</a:t>
            </a:r>
          </a:p>
        </p:txBody>
      </p:sp>
      <p:sp>
        <p:nvSpPr>
          <p:cNvPr id="7" name="Content Placeholder 6">
            <a:extLst>
              <a:ext uri="{FF2B5EF4-FFF2-40B4-BE49-F238E27FC236}">
                <a16:creationId xmlns:a16="http://schemas.microsoft.com/office/drawing/2014/main" id="{0703F93E-B389-4350-A34A-9E82FBCD8236}"/>
              </a:ext>
            </a:extLst>
          </p:cNvPr>
          <p:cNvSpPr>
            <a:spLocks noGrp="1"/>
          </p:cNvSpPr>
          <p:nvPr>
            <p:ph sz="half" idx="2"/>
          </p:nvPr>
        </p:nvSpPr>
        <p:spPr/>
        <p:txBody>
          <a:bodyPr>
            <a:normAutofit fontScale="70000" lnSpcReduction="20000"/>
          </a:bodyPr>
          <a:lstStyle/>
          <a:p>
            <a:r>
              <a:rPr lang="en-IE"/>
              <a:t>Why do some Settlements not have an equivalent BUA?</a:t>
            </a:r>
          </a:p>
          <a:p>
            <a:endParaRPr lang="en-IE"/>
          </a:p>
          <a:p>
            <a:endParaRPr lang="en-IE"/>
          </a:p>
          <a:p>
            <a:endParaRPr lang="en-IE"/>
          </a:p>
          <a:p>
            <a:r>
              <a:rPr lang="en-IE"/>
              <a:t>How are BUAs defined?	</a:t>
            </a:r>
          </a:p>
        </p:txBody>
      </p:sp>
      <p:sp>
        <p:nvSpPr>
          <p:cNvPr id="8" name="Text Placeholder 7">
            <a:extLst>
              <a:ext uri="{FF2B5EF4-FFF2-40B4-BE49-F238E27FC236}">
                <a16:creationId xmlns:a16="http://schemas.microsoft.com/office/drawing/2014/main" id="{F134AE16-A69A-498D-98B1-480C3A737CC8}"/>
              </a:ext>
            </a:extLst>
          </p:cNvPr>
          <p:cNvSpPr>
            <a:spLocks noGrp="1"/>
          </p:cNvSpPr>
          <p:nvPr>
            <p:ph type="body" sz="quarter" idx="3"/>
          </p:nvPr>
        </p:nvSpPr>
        <p:spPr/>
        <p:txBody>
          <a:bodyPr/>
          <a:lstStyle/>
          <a:p>
            <a:r>
              <a:rPr lang="en-IE"/>
              <a:t>Answer</a:t>
            </a:r>
          </a:p>
        </p:txBody>
      </p:sp>
      <p:sp>
        <p:nvSpPr>
          <p:cNvPr id="9" name="Content Placeholder 8">
            <a:extLst>
              <a:ext uri="{FF2B5EF4-FFF2-40B4-BE49-F238E27FC236}">
                <a16:creationId xmlns:a16="http://schemas.microsoft.com/office/drawing/2014/main" id="{0AF52077-834D-4280-973F-28A11E364E00}"/>
              </a:ext>
            </a:extLst>
          </p:cNvPr>
          <p:cNvSpPr>
            <a:spLocks noGrp="1"/>
          </p:cNvSpPr>
          <p:nvPr>
            <p:ph sz="quarter" idx="4"/>
          </p:nvPr>
        </p:nvSpPr>
        <p:spPr/>
        <p:txBody>
          <a:bodyPr>
            <a:normAutofit fontScale="70000" lnSpcReduction="20000"/>
          </a:bodyPr>
          <a:lstStyle/>
          <a:p>
            <a:r>
              <a:rPr lang="en-IE"/>
              <a:t>Generally because the BUA is bisected by an ED, and the resulting parts are too small in their own right to be considered Small Areas or they were not identified by the algorithm because a) there aren’t enough buildings and/or b) buildings are spaced too far apart </a:t>
            </a:r>
          </a:p>
          <a:p>
            <a:endParaRPr lang="en-IE"/>
          </a:p>
          <a:p>
            <a:r>
              <a:rPr lang="en-IE"/>
              <a:t>As a minimum of 100 buildings within 65 meters of one another, with a maximum distance of 250 meters between clusters</a:t>
            </a:r>
          </a:p>
        </p:txBody>
      </p:sp>
    </p:spTree>
    <p:extLst>
      <p:ext uri="{BB962C8B-B14F-4D97-AF65-F5344CB8AC3E}">
        <p14:creationId xmlns:p14="http://schemas.microsoft.com/office/powerpoint/2010/main" val="205779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0C155-B045-4916-8C8E-A9C674D7635F}"/>
              </a:ext>
            </a:extLst>
          </p:cNvPr>
          <p:cNvSpPr>
            <a:spLocks noGrp="1"/>
          </p:cNvSpPr>
          <p:nvPr>
            <p:ph type="title"/>
          </p:nvPr>
        </p:nvSpPr>
        <p:spPr/>
        <p:txBody>
          <a:bodyPr/>
          <a:lstStyle/>
          <a:p>
            <a:r>
              <a:rPr lang="en-IE"/>
              <a:t>Frequently Asked Questions</a:t>
            </a:r>
          </a:p>
        </p:txBody>
      </p:sp>
      <p:sp>
        <p:nvSpPr>
          <p:cNvPr id="6" name="Text Placeholder 5">
            <a:extLst>
              <a:ext uri="{FF2B5EF4-FFF2-40B4-BE49-F238E27FC236}">
                <a16:creationId xmlns:a16="http://schemas.microsoft.com/office/drawing/2014/main" id="{1F94D2B4-994E-4927-948A-7D65A539C217}"/>
              </a:ext>
            </a:extLst>
          </p:cNvPr>
          <p:cNvSpPr>
            <a:spLocks noGrp="1"/>
          </p:cNvSpPr>
          <p:nvPr>
            <p:ph type="body" idx="1"/>
          </p:nvPr>
        </p:nvSpPr>
        <p:spPr/>
        <p:txBody>
          <a:bodyPr/>
          <a:lstStyle/>
          <a:p>
            <a:r>
              <a:rPr lang="en-IE"/>
              <a:t>Question</a:t>
            </a:r>
          </a:p>
        </p:txBody>
      </p:sp>
      <p:sp>
        <p:nvSpPr>
          <p:cNvPr id="7" name="Content Placeholder 6">
            <a:extLst>
              <a:ext uri="{FF2B5EF4-FFF2-40B4-BE49-F238E27FC236}">
                <a16:creationId xmlns:a16="http://schemas.microsoft.com/office/drawing/2014/main" id="{0703F93E-B389-4350-A34A-9E82FBCD8236}"/>
              </a:ext>
            </a:extLst>
          </p:cNvPr>
          <p:cNvSpPr>
            <a:spLocks noGrp="1"/>
          </p:cNvSpPr>
          <p:nvPr>
            <p:ph sz="half" idx="2"/>
          </p:nvPr>
        </p:nvSpPr>
        <p:spPr/>
        <p:txBody>
          <a:bodyPr>
            <a:normAutofit fontScale="92500" lnSpcReduction="10000"/>
          </a:bodyPr>
          <a:lstStyle/>
          <a:p>
            <a:r>
              <a:rPr lang="en-IE"/>
              <a:t>How are Settlements Defined?</a:t>
            </a:r>
          </a:p>
          <a:p>
            <a:endParaRPr lang="en-IE"/>
          </a:p>
          <a:p>
            <a:endParaRPr lang="en-IE"/>
          </a:p>
          <a:p>
            <a:endParaRPr lang="en-IE"/>
          </a:p>
          <a:p>
            <a:r>
              <a:rPr lang="en-IE"/>
              <a:t>How are Settlements Drawn?	</a:t>
            </a:r>
          </a:p>
        </p:txBody>
      </p:sp>
      <p:sp>
        <p:nvSpPr>
          <p:cNvPr id="8" name="Text Placeholder 7">
            <a:extLst>
              <a:ext uri="{FF2B5EF4-FFF2-40B4-BE49-F238E27FC236}">
                <a16:creationId xmlns:a16="http://schemas.microsoft.com/office/drawing/2014/main" id="{F134AE16-A69A-498D-98B1-480C3A737CC8}"/>
              </a:ext>
            </a:extLst>
          </p:cNvPr>
          <p:cNvSpPr>
            <a:spLocks noGrp="1"/>
          </p:cNvSpPr>
          <p:nvPr>
            <p:ph type="body" sz="quarter" idx="3"/>
          </p:nvPr>
        </p:nvSpPr>
        <p:spPr/>
        <p:txBody>
          <a:bodyPr/>
          <a:lstStyle/>
          <a:p>
            <a:r>
              <a:rPr lang="en-IE"/>
              <a:t>Answer</a:t>
            </a:r>
          </a:p>
        </p:txBody>
      </p:sp>
      <p:sp>
        <p:nvSpPr>
          <p:cNvPr id="9" name="Content Placeholder 8">
            <a:extLst>
              <a:ext uri="{FF2B5EF4-FFF2-40B4-BE49-F238E27FC236}">
                <a16:creationId xmlns:a16="http://schemas.microsoft.com/office/drawing/2014/main" id="{0AF52077-834D-4280-973F-28A11E364E00}"/>
              </a:ext>
            </a:extLst>
          </p:cNvPr>
          <p:cNvSpPr>
            <a:spLocks noGrp="1"/>
          </p:cNvSpPr>
          <p:nvPr>
            <p:ph sz="quarter" idx="4"/>
          </p:nvPr>
        </p:nvSpPr>
        <p:spPr/>
        <p:txBody>
          <a:bodyPr>
            <a:normAutofit fontScale="92500" lnSpcReduction="10000"/>
          </a:bodyPr>
          <a:lstStyle/>
          <a:p>
            <a:r>
              <a:rPr lang="en-IE"/>
              <a:t>As a cluster of 50 occupied dwellings within 100 meters of each other, with evidence of an “urban core”</a:t>
            </a:r>
          </a:p>
          <a:p>
            <a:endParaRPr lang="en-IE"/>
          </a:p>
          <a:p>
            <a:r>
              <a:rPr lang="en-IE"/>
              <a:t>Manually by CSO staff using Geographic Information Systems (GIS)</a:t>
            </a:r>
          </a:p>
        </p:txBody>
      </p:sp>
    </p:spTree>
    <p:extLst>
      <p:ext uri="{BB962C8B-B14F-4D97-AF65-F5344CB8AC3E}">
        <p14:creationId xmlns:p14="http://schemas.microsoft.com/office/powerpoint/2010/main" val="121883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0C155-B045-4916-8C8E-A9C674D7635F}"/>
              </a:ext>
            </a:extLst>
          </p:cNvPr>
          <p:cNvSpPr>
            <a:spLocks noGrp="1"/>
          </p:cNvSpPr>
          <p:nvPr>
            <p:ph type="title"/>
          </p:nvPr>
        </p:nvSpPr>
        <p:spPr/>
        <p:txBody>
          <a:bodyPr/>
          <a:lstStyle/>
          <a:p>
            <a:r>
              <a:rPr lang="en-IE"/>
              <a:t>Frequently Asked Questions</a:t>
            </a:r>
          </a:p>
        </p:txBody>
      </p:sp>
      <p:sp>
        <p:nvSpPr>
          <p:cNvPr id="6" name="Text Placeholder 5">
            <a:extLst>
              <a:ext uri="{FF2B5EF4-FFF2-40B4-BE49-F238E27FC236}">
                <a16:creationId xmlns:a16="http://schemas.microsoft.com/office/drawing/2014/main" id="{1F94D2B4-994E-4927-948A-7D65A539C217}"/>
              </a:ext>
            </a:extLst>
          </p:cNvPr>
          <p:cNvSpPr>
            <a:spLocks noGrp="1"/>
          </p:cNvSpPr>
          <p:nvPr>
            <p:ph type="body" idx="1"/>
          </p:nvPr>
        </p:nvSpPr>
        <p:spPr/>
        <p:txBody>
          <a:bodyPr/>
          <a:lstStyle/>
          <a:p>
            <a:r>
              <a:rPr lang="en-IE"/>
              <a:t>Question</a:t>
            </a:r>
          </a:p>
        </p:txBody>
      </p:sp>
      <p:sp>
        <p:nvSpPr>
          <p:cNvPr id="7" name="Content Placeholder 6">
            <a:extLst>
              <a:ext uri="{FF2B5EF4-FFF2-40B4-BE49-F238E27FC236}">
                <a16:creationId xmlns:a16="http://schemas.microsoft.com/office/drawing/2014/main" id="{0703F93E-B389-4350-A34A-9E82FBCD8236}"/>
              </a:ext>
            </a:extLst>
          </p:cNvPr>
          <p:cNvSpPr>
            <a:spLocks noGrp="1"/>
          </p:cNvSpPr>
          <p:nvPr>
            <p:ph sz="half" idx="2"/>
          </p:nvPr>
        </p:nvSpPr>
        <p:spPr/>
        <p:txBody>
          <a:bodyPr>
            <a:normAutofit fontScale="85000" lnSpcReduction="10000"/>
          </a:bodyPr>
          <a:lstStyle/>
          <a:p>
            <a:r>
              <a:rPr lang="en-IE"/>
              <a:t>How are BUAS drawn?</a:t>
            </a:r>
          </a:p>
          <a:p>
            <a:endParaRPr lang="en-IE"/>
          </a:p>
          <a:p>
            <a:endParaRPr lang="en-IE"/>
          </a:p>
          <a:p>
            <a:endParaRPr lang="en-IE"/>
          </a:p>
          <a:p>
            <a:r>
              <a:rPr lang="en-IE"/>
              <a:t>A BUA/Settlement looks strange…	</a:t>
            </a:r>
          </a:p>
        </p:txBody>
      </p:sp>
      <p:sp>
        <p:nvSpPr>
          <p:cNvPr id="8" name="Text Placeholder 7">
            <a:extLst>
              <a:ext uri="{FF2B5EF4-FFF2-40B4-BE49-F238E27FC236}">
                <a16:creationId xmlns:a16="http://schemas.microsoft.com/office/drawing/2014/main" id="{F134AE16-A69A-498D-98B1-480C3A737CC8}"/>
              </a:ext>
            </a:extLst>
          </p:cNvPr>
          <p:cNvSpPr>
            <a:spLocks noGrp="1"/>
          </p:cNvSpPr>
          <p:nvPr>
            <p:ph type="body" sz="quarter" idx="3"/>
          </p:nvPr>
        </p:nvSpPr>
        <p:spPr/>
        <p:txBody>
          <a:bodyPr/>
          <a:lstStyle/>
          <a:p>
            <a:r>
              <a:rPr lang="en-IE"/>
              <a:t>Answer</a:t>
            </a:r>
          </a:p>
        </p:txBody>
      </p:sp>
      <p:sp>
        <p:nvSpPr>
          <p:cNvPr id="9" name="Content Placeholder 8">
            <a:extLst>
              <a:ext uri="{FF2B5EF4-FFF2-40B4-BE49-F238E27FC236}">
                <a16:creationId xmlns:a16="http://schemas.microsoft.com/office/drawing/2014/main" id="{0AF52077-834D-4280-973F-28A11E364E00}"/>
              </a:ext>
            </a:extLst>
          </p:cNvPr>
          <p:cNvSpPr>
            <a:spLocks noGrp="1"/>
          </p:cNvSpPr>
          <p:nvPr>
            <p:ph sz="quarter" idx="4"/>
          </p:nvPr>
        </p:nvSpPr>
        <p:spPr/>
        <p:txBody>
          <a:bodyPr>
            <a:normAutofit fontScale="85000" lnSpcReduction="10000"/>
          </a:bodyPr>
          <a:lstStyle/>
          <a:p>
            <a:r>
              <a:rPr lang="en-IE"/>
              <a:t>Automatically by a machine selecting Prime2 objects, then CSO Staff align these “hulls” our SSAs (to their edge using GIS)</a:t>
            </a:r>
          </a:p>
          <a:p>
            <a:endParaRPr lang="en-IE"/>
          </a:p>
          <a:p>
            <a:r>
              <a:rPr lang="en-IE"/>
              <a:t>Generally for BUAs, this will be caused by an ED, for Settlements could be human error</a:t>
            </a:r>
          </a:p>
        </p:txBody>
      </p:sp>
    </p:spTree>
    <p:extLst>
      <p:ext uri="{BB962C8B-B14F-4D97-AF65-F5344CB8AC3E}">
        <p14:creationId xmlns:p14="http://schemas.microsoft.com/office/powerpoint/2010/main" val="238213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0C155-B045-4916-8C8E-A9C674D7635F}"/>
              </a:ext>
            </a:extLst>
          </p:cNvPr>
          <p:cNvSpPr>
            <a:spLocks noGrp="1"/>
          </p:cNvSpPr>
          <p:nvPr>
            <p:ph type="title"/>
          </p:nvPr>
        </p:nvSpPr>
        <p:spPr/>
        <p:txBody>
          <a:bodyPr/>
          <a:lstStyle/>
          <a:p>
            <a:r>
              <a:rPr lang="en-IE"/>
              <a:t>Frequently Asked Questions</a:t>
            </a:r>
          </a:p>
        </p:txBody>
      </p:sp>
      <p:sp>
        <p:nvSpPr>
          <p:cNvPr id="6" name="Text Placeholder 5">
            <a:extLst>
              <a:ext uri="{FF2B5EF4-FFF2-40B4-BE49-F238E27FC236}">
                <a16:creationId xmlns:a16="http://schemas.microsoft.com/office/drawing/2014/main" id="{1F94D2B4-994E-4927-948A-7D65A539C217}"/>
              </a:ext>
            </a:extLst>
          </p:cNvPr>
          <p:cNvSpPr>
            <a:spLocks noGrp="1"/>
          </p:cNvSpPr>
          <p:nvPr>
            <p:ph type="body" idx="1"/>
          </p:nvPr>
        </p:nvSpPr>
        <p:spPr/>
        <p:txBody>
          <a:bodyPr/>
          <a:lstStyle/>
          <a:p>
            <a:r>
              <a:rPr lang="en-IE"/>
              <a:t>Question</a:t>
            </a:r>
          </a:p>
        </p:txBody>
      </p:sp>
      <p:sp>
        <p:nvSpPr>
          <p:cNvPr id="7" name="Content Placeholder 6">
            <a:extLst>
              <a:ext uri="{FF2B5EF4-FFF2-40B4-BE49-F238E27FC236}">
                <a16:creationId xmlns:a16="http://schemas.microsoft.com/office/drawing/2014/main" id="{0703F93E-B389-4350-A34A-9E82FBCD8236}"/>
              </a:ext>
            </a:extLst>
          </p:cNvPr>
          <p:cNvSpPr>
            <a:spLocks noGrp="1"/>
          </p:cNvSpPr>
          <p:nvPr>
            <p:ph sz="half" idx="2"/>
          </p:nvPr>
        </p:nvSpPr>
        <p:spPr/>
        <p:txBody>
          <a:bodyPr>
            <a:normAutofit fontScale="77500" lnSpcReduction="20000"/>
          </a:bodyPr>
          <a:lstStyle/>
          <a:p>
            <a:r>
              <a:rPr lang="en-IE"/>
              <a:t>I think a Small area is being excluded from a BUA when I think it should be included, should I raise this?</a:t>
            </a:r>
          </a:p>
          <a:p>
            <a:endParaRPr lang="en-IE"/>
          </a:p>
          <a:p>
            <a:endParaRPr lang="en-IE"/>
          </a:p>
          <a:p>
            <a:endParaRPr lang="en-IE"/>
          </a:p>
          <a:p>
            <a:r>
              <a:rPr lang="en-IE"/>
              <a:t>I think a Small area is being included with a BUA when I think it should be excluded, should I raise this?</a:t>
            </a:r>
          </a:p>
        </p:txBody>
      </p:sp>
      <p:sp>
        <p:nvSpPr>
          <p:cNvPr id="8" name="Text Placeholder 7">
            <a:extLst>
              <a:ext uri="{FF2B5EF4-FFF2-40B4-BE49-F238E27FC236}">
                <a16:creationId xmlns:a16="http://schemas.microsoft.com/office/drawing/2014/main" id="{F134AE16-A69A-498D-98B1-480C3A737CC8}"/>
              </a:ext>
            </a:extLst>
          </p:cNvPr>
          <p:cNvSpPr>
            <a:spLocks noGrp="1"/>
          </p:cNvSpPr>
          <p:nvPr>
            <p:ph type="body" sz="quarter" idx="3"/>
          </p:nvPr>
        </p:nvSpPr>
        <p:spPr/>
        <p:txBody>
          <a:bodyPr/>
          <a:lstStyle/>
          <a:p>
            <a:r>
              <a:rPr lang="en-IE"/>
              <a:t>Answer</a:t>
            </a:r>
          </a:p>
        </p:txBody>
      </p:sp>
      <p:sp>
        <p:nvSpPr>
          <p:cNvPr id="9" name="Content Placeholder 8">
            <a:extLst>
              <a:ext uri="{FF2B5EF4-FFF2-40B4-BE49-F238E27FC236}">
                <a16:creationId xmlns:a16="http://schemas.microsoft.com/office/drawing/2014/main" id="{0AF52077-834D-4280-973F-28A11E364E00}"/>
              </a:ext>
            </a:extLst>
          </p:cNvPr>
          <p:cNvSpPr>
            <a:spLocks noGrp="1"/>
          </p:cNvSpPr>
          <p:nvPr>
            <p:ph sz="quarter" idx="4"/>
          </p:nvPr>
        </p:nvSpPr>
        <p:spPr/>
        <p:txBody>
          <a:bodyPr>
            <a:normAutofit fontScale="77500" lnSpcReduction="20000"/>
          </a:bodyPr>
          <a:lstStyle/>
          <a:p>
            <a:endParaRPr lang="en-IE"/>
          </a:p>
          <a:p>
            <a:pPr marL="0" indent="0">
              <a:buNone/>
            </a:pPr>
            <a:endParaRPr lang="en-IE"/>
          </a:p>
          <a:p>
            <a:pPr marL="0" indent="0">
              <a:buNone/>
            </a:pPr>
            <a:r>
              <a:rPr lang="en-IE"/>
              <a:t>100% yes please - Please note down the SSA GUID and send it (with your observation) to </a:t>
            </a:r>
            <a:r>
              <a:rPr lang="en-IE">
                <a:hlinkClick r:id="rId2"/>
              </a:rPr>
              <a:t>census@cso.ie</a:t>
            </a:r>
            <a:r>
              <a:rPr lang="en-IE"/>
              <a:t> </a:t>
            </a:r>
          </a:p>
        </p:txBody>
      </p:sp>
    </p:spTree>
    <p:extLst>
      <p:ext uri="{BB962C8B-B14F-4D97-AF65-F5344CB8AC3E}">
        <p14:creationId xmlns:p14="http://schemas.microsoft.com/office/powerpoint/2010/main" val="279694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2207-C95D-4C2B-9CD2-00E8CD0E4628}"/>
              </a:ext>
            </a:extLst>
          </p:cNvPr>
          <p:cNvSpPr>
            <a:spLocks noGrp="1"/>
          </p:cNvSpPr>
          <p:nvPr>
            <p:ph type="title"/>
          </p:nvPr>
        </p:nvSpPr>
        <p:spPr/>
        <p:txBody>
          <a:bodyPr>
            <a:normAutofit/>
          </a:bodyPr>
          <a:lstStyle/>
          <a:p>
            <a:r>
              <a:rPr lang="en-IE" sz="2200">
                <a:solidFill>
                  <a:srgbClr val="45C1C0"/>
                </a:solidFill>
                <a:latin typeface="Roboto Slab" pitchFamily="2" charset="0"/>
              </a:rPr>
              <a:t>Difference Between “Statistical” and “Official” Geographies</a:t>
            </a:r>
          </a:p>
        </p:txBody>
      </p:sp>
      <p:sp>
        <p:nvSpPr>
          <p:cNvPr id="4" name="Text Placeholder 3">
            <a:extLst>
              <a:ext uri="{FF2B5EF4-FFF2-40B4-BE49-F238E27FC236}">
                <a16:creationId xmlns:a16="http://schemas.microsoft.com/office/drawing/2014/main" id="{0E255347-9D2A-4BC6-8A14-7C60F42A1DC9}"/>
              </a:ext>
            </a:extLst>
          </p:cNvPr>
          <p:cNvSpPr>
            <a:spLocks noGrp="1"/>
          </p:cNvSpPr>
          <p:nvPr>
            <p:ph type="body" sz="half" idx="2"/>
          </p:nvPr>
        </p:nvSpPr>
        <p:spPr/>
        <p:txBody>
          <a:bodyPr>
            <a:normAutofit lnSpcReduction="10000"/>
          </a:bodyPr>
          <a:lstStyle/>
          <a:p>
            <a:pPr algn="ctr"/>
            <a:r>
              <a:rPr lang="en-IE" u="sng"/>
              <a:t>Unofficial Geographies</a:t>
            </a:r>
          </a:p>
          <a:p>
            <a:r>
              <a:rPr lang="en-IE"/>
              <a:t>There are also many unofficial geographies in Ireland also, examples include (but are not limited to):</a:t>
            </a:r>
          </a:p>
          <a:p>
            <a:r>
              <a:rPr lang="en-IE"/>
              <a:t>Routing Key Regions, Health Planning Areas, School Planning Areas etc.</a:t>
            </a:r>
          </a:p>
          <a:p>
            <a:r>
              <a:rPr lang="en-IE" b="1"/>
              <a:t>CSO provides statistics for </a:t>
            </a:r>
            <a:r>
              <a:rPr lang="en-IE" b="1" u="sng"/>
              <a:t>some</a:t>
            </a:r>
            <a:r>
              <a:rPr lang="en-IE" b="1"/>
              <a:t> of these geographies, but they are not defined in legislation nor do CSO define them</a:t>
            </a:r>
          </a:p>
        </p:txBody>
      </p:sp>
      <p:pic>
        <p:nvPicPr>
          <p:cNvPr id="3074" name="Picture 2">
            <a:extLst>
              <a:ext uri="{FF2B5EF4-FFF2-40B4-BE49-F238E27FC236}">
                <a16:creationId xmlns:a16="http://schemas.microsoft.com/office/drawing/2014/main" id="{1F64BFE3-9889-4C10-985E-06FC521165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42151" y="273050"/>
            <a:ext cx="5065360" cy="517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37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895315-544D-4CCB-B885-FA9C5127D618}"/>
              </a:ext>
            </a:extLst>
          </p:cNvPr>
          <p:cNvSpPr>
            <a:spLocks noGrp="1"/>
          </p:cNvSpPr>
          <p:nvPr>
            <p:ph type="title"/>
          </p:nvPr>
        </p:nvSpPr>
        <p:spPr/>
        <p:txBody>
          <a:bodyPr/>
          <a:lstStyle/>
          <a:p>
            <a:r>
              <a:rPr lang="en-IE"/>
              <a:t>Questions and Answers?</a:t>
            </a:r>
          </a:p>
        </p:txBody>
      </p:sp>
      <p:sp>
        <p:nvSpPr>
          <p:cNvPr id="8" name="Content Placeholder 7">
            <a:extLst>
              <a:ext uri="{FF2B5EF4-FFF2-40B4-BE49-F238E27FC236}">
                <a16:creationId xmlns:a16="http://schemas.microsoft.com/office/drawing/2014/main" id="{536FDE6C-35B9-4992-975B-75780C8AE3BD}"/>
              </a:ext>
            </a:extLst>
          </p:cNvPr>
          <p:cNvSpPr>
            <a:spLocks noGrp="1"/>
          </p:cNvSpPr>
          <p:nvPr>
            <p:ph idx="1"/>
          </p:nvPr>
        </p:nvSpPr>
        <p:spPr/>
        <p:txBody>
          <a:bodyPr/>
          <a:lstStyle/>
          <a:p>
            <a:r>
              <a:rPr lang="en-IE"/>
              <a:t>Anything unclear?</a:t>
            </a:r>
          </a:p>
          <a:p>
            <a:r>
              <a:rPr lang="en-IE"/>
              <a:t>Would you like to know more about our processes?</a:t>
            </a:r>
          </a:p>
          <a:p>
            <a:r>
              <a:rPr lang="en-IE"/>
              <a:t>Ideas, suggestions, experiences you have regarding how “urban” is defined in your organisation?</a:t>
            </a:r>
          </a:p>
        </p:txBody>
      </p:sp>
    </p:spTree>
    <p:extLst>
      <p:ext uri="{BB962C8B-B14F-4D97-AF65-F5344CB8AC3E}">
        <p14:creationId xmlns:p14="http://schemas.microsoft.com/office/powerpoint/2010/main" val="5436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EAE79B7-D304-401A-8955-4E02C9B24A40}"/>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937936" y="1921397"/>
            <a:ext cx="6583279" cy="4936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3D57FC-9E69-478C-AB6A-B0A839C8C9BF}"/>
              </a:ext>
            </a:extLst>
          </p:cNvPr>
          <p:cNvSpPr txBox="1"/>
          <p:nvPr/>
        </p:nvSpPr>
        <p:spPr>
          <a:xfrm>
            <a:off x="4585503" y="2703016"/>
            <a:ext cx="3020993" cy="4154984"/>
          </a:xfrm>
          <a:prstGeom prst="rect">
            <a:avLst/>
          </a:prstGeom>
          <a:noFill/>
        </p:spPr>
        <p:txBody>
          <a:bodyPr wrap="square" rtlCol="0">
            <a:spAutoFit/>
          </a:bodyPr>
          <a:lstStyle/>
          <a:p>
            <a:pPr algn="ctr"/>
            <a:r>
              <a:rPr lang="en-IE" sz="6600">
                <a:effectLst>
                  <a:innerShdw blurRad="63500" dist="50800" dir="18900000">
                    <a:prstClr val="black">
                      <a:alpha val="50000"/>
                    </a:prstClr>
                  </a:innerShdw>
                </a:effectLst>
                <a:latin typeface="Roboto" panose="02000000000000000000" pitchFamily="2" charset="0"/>
                <a:ea typeface="Roboto" panose="02000000000000000000" pitchFamily="2" charset="0"/>
              </a:rPr>
              <a:t>Thank</a:t>
            </a:r>
          </a:p>
          <a:p>
            <a:pPr algn="ctr"/>
            <a:endParaRPr lang="en-IE" sz="6600">
              <a:effectLst>
                <a:innerShdw blurRad="63500" dist="50800" dir="18900000">
                  <a:prstClr val="black">
                    <a:alpha val="50000"/>
                  </a:prstClr>
                </a:innerShdw>
              </a:effectLst>
              <a:latin typeface="Roboto" panose="02000000000000000000" pitchFamily="2" charset="0"/>
              <a:ea typeface="Roboto" panose="02000000000000000000" pitchFamily="2" charset="0"/>
            </a:endParaRPr>
          </a:p>
          <a:p>
            <a:pPr algn="ctr"/>
            <a:endParaRPr lang="en-IE" sz="6600">
              <a:effectLst>
                <a:innerShdw blurRad="63500" dist="50800" dir="18900000">
                  <a:prstClr val="black">
                    <a:alpha val="50000"/>
                  </a:prstClr>
                </a:innerShdw>
              </a:effectLst>
              <a:latin typeface="Roboto" panose="02000000000000000000" pitchFamily="2" charset="0"/>
              <a:ea typeface="Roboto" panose="02000000000000000000" pitchFamily="2" charset="0"/>
            </a:endParaRPr>
          </a:p>
          <a:p>
            <a:pPr algn="ctr"/>
            <a:r>
              <a:rPr lang="en-IE" sz="6600">
                <a:effectLst>
                  <a:innerShdw blurRad="63500" dist="50800" dir="18900000">
                    <a:prstClr val="black">
                      <a:alpha val="50000"/>
                    </a:prstClr>
                  </a:innerShdw>
                </a:effectLst>
                <a:latin typeface="Roboto" panose="02000000000000000000" pitchFamily="2" charset="0"/>
                <a:ea typeface="Roboto" panose="02000000000000000000" pitchFamily="2" charset="0"/>
              </a:rPr>
              <a:t> you</a:t>
            </a:r>
          </a:p>
        </p:txBody>
      </p:sp>
    </p:spTree>
    <p:extLst>
      <p:ext uri="{BB962C8B-B14F-4D97-AF65-F5344CB8AC3E}">
        <p14:creationId xmlns:p14="http://schemas.microsoft.com/office/powerpoint/2010/main" val="1777567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D8DB-D495-4969-8998-5F7CBCBCB8A4}"/>
              </a:ext>
            </a:extLst>
          </p:cNvPr>
          <p:cNvSpPr>
            <a:spLocks noGrp="1"/>
          </p:cNvSpPr>
          <p:nvPr>
            <p:ph type="title"/>
          </p:nvPr>
        </p:nvSpPr>
        <p:spPr/>
        <p:txBody>
          <a:bodyPr>
            <a:normAutofit fontScale="90000"/>
          </a:bodyPr>
          <a:lstStyle/>
          <a:p>
            <a:r>
              <a:rPr lang="en-IE" sz="2400">
                <a:solidFill>
                  <a:srgbClr val="45C1C0"/>
                </a:solidFill>
                <a:latin typeface="Roboto Slab" pitchFamily="2" charset="0"/>
              </a:rPr>
              <a:t>Difference Between “Statistical” and “Official” Geographies</a:t>
            </a:r>
          </a:p>
        </p:txBody>
      </p:sp>
      <p:sp>
        <p:nvSpPr>
          <p:cNvPr id="4" name="Text Placeholder 3">
            <a:extLst>
              <a:ext uri="{FF2B5EF4-FFF2-40B4-BE49-F238E27FC236}">
                <a16:creationId xmlns:a16="http://schemas.microsoft.com/office/drawing/2014/main" id="{0297CFCC-A1C5-4B73-8048-F6A0277810C0}"/>
              </a:ext>
            </a:extLst>
          </p:cNvPr>
          <p:cNvSpPr>
            <a:spLocks noGrp="1"/>
          </p:cNvSpPr>
          <p:nvPr>
            <p:ph type="body" sz="half" idx="2"/>
          </p:nvPr>
        </p:nvSpPr>
        <p:spPr/>
        <p:txBody>
          <a:bodyPr>
            <a:normAutofit fontScale="85000" lnSpcReduction="20000"/>
          </a:bodyPr>
          <a:lstStyle/>
          <a:p>
            <a:pPr algn="ctr"/>
            <a:r>
              <a:rPr lang="en-IE" u="sng"/>
              <a:t>Statistical Geographies</a:t>
            </a:r>
          </a:p>
          <a:p>
            <a:r>
              <a:rPr lang="en-IE"/>
              <a:t>Those geographies that are defined by CSO for the provision of statistical information.</a:t>
            </a:r>
          </a:p>
          <a:p>
            <a:r>
              <a:rPr lang="en-IE"/>
              <a:t>Key difference from unofficial is:</a:t>
            </a:r>
          </a:p>
          <a:p>
            <a:pPr marL="457200" indent="-457200">
              <a:buAutoNum type="alphaLcParenR"/>
            </a:pPr>
            <a:r>
              <a:rPr lang="en-IE"/>
              <a:t>The </a:t>
            </a:r>
            <a:r>
              <a:rPr lang="en-IE" i="1"/>
              <a:t>tend</a:t>
            </a:r>
            <a:r>
              <a:rPr lang="en-IE"/>
              <a:t> to align to official boundaries in so far as possible</a:t>
            </a:r>
          </a:p>
          <a:p>
            <a:pPr marL="457200" indent="-457200">
              <a:buAutoNum type="alphaLcParenR"/>
            </a:pPr>
            <a:r>
              <a:rPr lang="en-IE"/>
              <a:t>They have defined “statistical” limits and are intended for the collection/dissemination of statistical data </a:t>
            </a:r>
          </a:p>
          <a:p>
            <a:pPr marL="457200" indent="-457200">
              <a:buFont typeface="Arial"/>
              <a:buAutoNum type="alphaLcParenR"/>
            </a:pPr>
            <a:r>
              <a:rPr lang="en-IE"/>
              <a:t>They “nest” to form a geographical hierarchy and reduce the risk of disclosure due to geographic differencing</a:t>
            </a:r>
          </a:p>
          <a:p>
            <a:pPr marL="457200" indent="-457200">
              <a:buAutoNum type="alphaLcParenR"/>
            </a:pPr>
            <a:endParaRPr lang="en-IE"/>
          </a:p>
        </p:txBody>
      </p:sp>
      <p:pic>
        <p:nvPicPr>
          <p:cNvPr id="4098" name="Picture 2" descr="Introduction - CSO - Central Statistics Office">
            <a:extLst>
              <a:ext uri="{FF2B5EF4-FFF2-40B4-BE49-F238E27FC236}">
                <a16:creationId xmlns:a16="http://schemas.microsoft.com/office/drawing/2014/main" id="{28187537-E851-4A78-80AC-1E63773CFC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7552" y="273050"/>
            <a:ext cx="4094559" cy="5172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CBEA1E-2D26-49EA-AEBD-DF524AFA6CA3}"/>
              </a:ext>
            </a:extLst>
          </p:cNvPr>
          <p:cNvSpPr txBox="1"/>
          <p:nvPr/>
        </p:nvSpPr>
        <p:spPr>
          <a:xfrm>
            <a:off x="4490976" y="2060434"/>
            <a:ext cx="1990846" cy="2031325"/>
          </a:xfrm>
          <a:prstGeom prst="rect">
            <a:avLst/>
          </a:prstGeom>
          <a:noFill/>
        </p:spPr>
        <p:txBody>
          <a:bodyPr wrap="square" rtlCol="0">
            <a:spAutoFit/>
          </a:bodyPr>
          <a:lstStyle/>
          <a:p>
            <a:pPr algn="ctr"/>
            <a:r>
              <a:rPr lang="en-IE" b="1">
                <a:solidFill>
                  <a:schemeClr val="accent2"/>
                </a:solidFill>
              </a:rPr>
              <a:t>Like unofficial geographies, it is important to remember Statistical Geographies are </a:t>
            </a:r>
            <a:r>
              <a:rPr lang="en-IE" b="1" u="sng">
                <a:solidFill>
                  <a:schemeClr val="accent2"/>
                </a:solidFill>
              </a:rPr>
              <a:t>not</a:t>
            </a:r>
            <a:r>
              <a:rPr lang="en-IE" b="1">
                <a:solidFill>
                  <a:schemeClr val="accent2"/>
                </a:solidFill>
              </a:rPr>
              <a:t> legally defined </a:t>
            </a:r>
          </a:p>
        </p:txBody>
      </p:sp>
    </p:spTree>
    <p:extLst>
      <p:ext uri="{BB962C8B-B14F-4D97-AF65-F5344CB8AC3E}">
        <p14:creationId xmlns:p14="http://schemas.microsoft.com/office/powerpoint/2010/main" val="13092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1267-B205-46BC-A87E-DAD588C7992F}"/>
              </a:ext>
            </a:extLst>
          </p:cNvPr>
          <p:cNvSpPr>
            <a:spLocks noGrp="1"/>
          </p:cNvSpPr>
          <p:nvPr>
            <p:ph type="title"/>
          </p:nvPr>
        </p:nvSpPr>
        <p:spPr>
          <a:xfrm>
            <a:off x="623392" y="274639"/>
            <a:ext cx="10959008" cy="1143000"/>
          </a:xfrm>
        </p:spPr>
        <p:txBody>
          <a:bodyPr anchor="ctr">
            <a:normAutofit/>
          </a:bodyPr>
          <a:lstStyle/>
          <a:p>
            <a:r>
              <a:rPr lang="en-IE" sz="2400"/>
              <a:t>Difference Between “Statistical” and “Official” Geographies</a:t>
            </a:r>
            <a:endParaRPr lang="en-IE" sz="3900"/>
          </a:p>
        </p:txBody>
      </p:sp>
      <p:sp>
        <p:nvSpPr>
          <p:cNvPr id="3" name="Content Placeholder 2">
            <a:extLst>
              <a:ext uri="{FF2B5EF4-FFF2-40B4-BE49-F238E27FC236}">
                <a16:creationId xmlns:a16="http://schemas.microsoft.com/office/drawing/2014/main" id="{F4B1B274-34DB-4C59-AA5C-EBDE0A47CF93}"/>
              </a:ext>
            </a:extLst>
          </p:cNvPr>
          <p:cNvSpPr>
            <a:spLocks noGrp="1"/>
          </p:cNvSpPr>
          <p:nvPr>
            <p:ph sz="half" idx="1"/>
          </p:nvPr>
        </p:nvSpPr>
        <p:spPr>
          <a:xfrm>
            <a:off x="609600" y="1508788"/>
            <a:ext cx="5384800" cy="3840427"/>
          </a:xfrm>
        </p:spPr>
        <p:txBody>
          <a:bodyPr>
            <a:normAutofit/>
          </a:bodyPr>
          <a:lstStyle/>
          <a:p>
            <a:pPr>
              <a:lnSpc>
                <a:spcPct val="90000"/>
              </a:lnSpc>
            </a:pPr>
            <a:r>
              <a:rPr lang="en-IE" sz="2900"/>
              <a:t>“nesting” means to calculate a value for an area (say total population) you add the totals from other smaller areas…</a:t>
            </a:r>
          </a:p>
          <a:p>
            <a:pPr>
              <a:lnSpc>
                <a:spcPct val="90000"/>
              </a:lnSpc>
            </a:pPr>
            <a:r>
              <a:rPr lang="en-IE" sz="2900"/>
              <a:t>The only statistical geography that does not nest is CSO Settlements</a:t>
            </a:r>
          </a:p>
        </p:txBody>
      </p:sp>
      <p:pic>
        <p:nvPicPr>
          <p:cNvPr id="7" name="Picture 6">
            <a:extLst>
              <a:ext uri="{FF2B5EF4-FFF2-40B4-BE49-F238E27FC236}">
                <a16:creationId xmlns:a16="http://schemas.microsoft.com/office/drawing/2014/main" id="{38B1597E-F2E8-4DE8-9E29-F9F2529831F9}"/>
              </a:ext>
            </a:extLst>
          </p:cNvPr>
          <p:cNvPicPr>
            <a:picLocks noChangeAspect="1"/>
          </p:cNvPicPr>
          <p:nvPr/>
        </p:nvPicPr>
        <p:blipFill>
          <a:blip r:embed="rId2"/>
          <a:stretch>
            <a:fillRect/>
          </a:stretch>
        </p:blipFill>
        <p:spPr>
          <a:xfrm>
            <a:off x="7084999" y="1508788"/>
            <a:ext cx="3610001" cy="3840427"/>
          </a:xfrm>
          <a:prstGeom prst="rect">
            <a:avLst/>
          </a:prstGeom>
          <a:noFill/>
        </p:spPr>
      </p:pic>
      <p:sp>
        <p:nvSpPr>
          <p:cNvPr id="12" name="TextBox 11">
            <a:extLst>
              <a:ext uri="{FF2B5EF4-FFF2-40B4-BE49-F238E27FC236}">
                <a16:creationId xmlns:a16="http://schemas.microsoft.com/office/drawing/2014/main" id="{F34D98F9-E1E1-4876-AD8B-1DDC6A50610C}"/>
              </a:ext>
            </a:extLst>
          </p:cNvPr>
          <p:cNvSpPr txBox="1"/>
          <p:nvPr/>
        </p:nvSpPr>
        <p:spPr>
          <a:xfrm>
            <a:off x="7989455" y="2604655"/>
            <a:ext cx="2503054" cy="1754326"/>
          </a:xfrm>
          <a:prstGeom prst="rect">
            <a:avLst/>
          </a:prstGeom>
          <a:noFill/>
        </p:spPr>
        <p:txBody>
          <a:bodyPr wrap="square" rtlCol="0">
            <a:spAutoFit/>
          </a:bodyPr>
          <a:lstStyle/>
          <a:p>
            <a:pPr marL="342900" indent="-342900">
              <a:buAutoNum type="arabicPlain" startAt="3"/>
            </a:pPr>
            <a:r>
              <a:rPr lang="en-IE"/>
              <a:t>                    7</a:t>
            </a:r>
          </a:p>
          <a:p>
            <a:pPr marL="342900" indent="-342900">
              <a:buAutoNum type="arabicPlain" startAt="3"/>
            </a:pPr>
            <a:endParaRPr lang="en-IE"/>
          </a:p>
          <a:p>
            <a:pPr marL="342900" indent="-342900">
              <a:buAutoNum type="arabicPlain" startAt="3"/>
            </a:pPr>
            <a:endParaRPr lang="en-IE"/>
          </a:p>
          <a:p>
            <a:pPr marL="342900" indent="-342900">
              <a:buAutoNum type="arabicPlain" startAt="3"/>
            </a:pPr>
            <a:endParaRPr lang="en-IE"/>
          </a:p>
          <a:p>
            <a:pPr marL="342900" indent="-342900">
              <a:buAutoNum type="arabicPlain" startAt="3"/>
            </a:pPr>
            <a:endParaRPr lang="en-IE"/>
          </a:p>
          <a:p>
            <a:r>
              <a:rPr lang="en-IE"/>
              <a:t>4	         2	</a:t>
            </a:r>
          </a:p>
        </p:txBody>
      </p:sp>
      <p:pic>
        <p:nvPicPr>
          <p:cNvPr id="9" name="Picture 8">
            <a:extLst>
              <a:ext uri="{FF2B5EF4-FFF2-40B4-BE49-F238E27FC236}">
                <a16:creationId xmlns:a16="http://schemas.microsoft.com/office/drawing/2014/main" id="{2302DDBF-3F7E-441C-BE86-8AAE6C1AD0BD}"/>
              </a:ext>
            </a:extLst>
          </p:cNvPr>
          <p:cNvPicPr>
            <a:picLocks noChangeAspect="1"/>
          </p:cNvPicPr>
          <p:nvPr/>
        </p:nvPicPr>
        <p:blipFill>
          <a:blip r:embed="rId3"/>
          <a:stretch>
            <a:fillRect/>
          </a:stretch>
        </p:blipFill>
        <p:spPr>
          <a:xfrm>
            <a:off x="7084999" y="1508012"/>
            <a:ext cx="3612138" cy="3841200"/>
          </a:xfrm>
          <a:prstGeom prst="rect">
            <a:avLst/>
          </a:prstGeom>
        </p:spPr>
      </p:pic>
      <p:sp>
        <p:nvSpPr>
          <p:cNvPr id="13" name="TextBox 12">
            <a:extLst>
              <a:ext uri="{FF2B5EF4-FFF2-40B4-BE49-F238E27FC236}">
                <a16:creationId xmlns:a16="http://schemas.microsoft.com/office/drawing/2014/main" id="{C7359138-7174-4759-A904-4056744F4A01}"/>
              </a:ext>
            </a:extLst>
          </p:cNvPr>
          <p:cNvSpPr txBox="1"/>
          <p:nvPr/>
        </p:nvSpPr>
        <p:spPr>
          <a:xfrm>
            <a:off x="8335817" y="2604652"/>
            <a:ext cx="1108364" cy="1754326"/>
          </a:xfrm>
          <a:prstGeom prst="rect">
            <a:avLst/>
          </a:prstGeom>
          <a:noFill/>
        </p:spPr>
        <p:txBody>
          <a:bodyPr wrap="square" rtlCol="0">
            <a:spAutoFit/>
          </a:bodyPr>
          <a:lstStyle/>
          <a:p>
            <a:pPr algn="ctr"/>
            <a:r>
              <a:rPr lang="en-IE"/>
              <a:t>      10	</a:t>
            </a:r>
          </a:p>
          <a:p>
            <a:endParaRPr lang="en-IE"/>
          </a:p>
          <a:p>
            <a:endParaRPr lang="en-IE"/>
          </a:p>
          <a:p>
            <a:endParaRPr lang="en-IE"/>
          </a:p>
          <a:p>
            <a:endParaRPr lang="en-IE"/>
          </a:p>
          <a:p>
            <a:pPr algn="ctr"/>
            <a:r>
              <a:rPr lang="en-IE"/>
              <a:t>6</a:t>
            </a:r>
          </a:p>
        </p:txBody>
      </p:sp>
      <p:pic>
        <p:nvPicPr>
          <p:cNvPr id="11" name="Picture 10">
            <a:extLst>
              <a:ext uri="{FF2B5EF4-FFF2-40B4-BE49-F238E27FC236}">
                <a16:creationId xmlns:a16="http://schemas.microsoft.com/office/drawing/2014/main" id="{CB3F0064-F059-49F1-8A7D-45E9E662403C}"/>
              </a:ext>
            </a:extLst>
          </p:cNvPr>
          <p:cNvPicPr>
            <a:picLocks noChangeAspect="1"/>
          </p:cNvPicPr>
          <p:nvPr/>
        </p:nvPicPr>
        <p:blipFill>
          <a:blip r:embed="rId4"/>
          <a:stretch>
            <a:fillRect/>
          </a:stretch>
        </p:blipFill>
        <p:spPr>
          <a:xfrm>
            <a:off x="7084999" y="1508012"/>
            <a:ext cx="3612138" cy="3841200"/>
          </a:xfrm>
          <a:prstGeom prst="rect">
            <a:avLst/>
          </a:prstGeom>
        </p:spPr>
      </p:pic>
      <p:sp>
        <p:nvSpPr>
          <p:cNvPr id="14" name="TextBox 13">
            <a:extLst>
              <a:ext uri="{FF2B5EF4-FFF2-40B4-BE49-F238E27FC236}">
                <a16:creationId xmlns:a16="http://schemas.microsoft.com/office/drawing/2014/main" id="{91FF65CA-536A-497D-8757-19270C7EE5D5}"/>
              </a:ext>
            </a:extLst>
          </p:cNvPr>
          <p:cNvSpPr txBox="1"/>
          <p:nvPr/>
        </p:nvSpPr>
        <p:spPr>
          <a:xfrm>
            <a:off x="8622147" y="3131127"/>
            <a:ext cx="646545" cy="369332"/>
          </a:xfrm>
          <a:prstGeom prst="rect">
            <a:avLst/>
          </a:prstGeom>
          <a:noFill/>
        </p:spPr>
        <p:txBody>
          <a:bodyPr wrap="square" rtlCol="0">
            <a:spAutoFit/>
          </a:bodyPr>
          <a:lstStyle/>
          <a:p>
            <a:pPr algn="ctr"/>
            <a:r>
              <a:rPr lang="en-IE"/>
              <a:t>16</a:t>
            </a:r>
          </a:p>
        </p:txBody>
      </p:sp>
    </p:spTree>
    <p:extLst>
      <p:ext uri="{BB962C8B-B14F-4D97-AF65-F5344CB8AC3E}">
        <p14:creationId xmlns:p14="http://schemas.microsoft.com/office/powerpoint/2010/main" val="21990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484314-8547-4271-8DC6-CAA6E1765212}"/>
              </a:ext>
            </a:extLst>
          </p:cNvPr>
          <p:cNvSpPr>
            <a:spLocks noGrp="1"/>
          </p:cNvSpPr>
          <p:nvPr>
            <p:ph type="title"/>
          </p:nvPr>
        </p:nvSpPr>
        <p:spPr/>
        <p:txBody>
          <a:bodyPr/>
          <a:lstStyle/>
          <a:p>
            <a:r>
              <a:rPr lang="en-IE"/>
              <a:t>Playing our part</a:t>
            </a:r>
          </a:p>
        </p:txBody>
      </p:sp>
      <p:pic>
        <p:nvPicPr>
          <p:cNvPr id="5122" name="Picture 2" descr="Central Statistics Office : Wonder Works">
            <a:extLst>
              <a:ext uri="{FF2B5EF4-FFF2-40B4-BE49-F238E27FC236}">
                <a16:creationId xmlns:a16="http://schemas.microsoft.com/office/drawing/2014/main" id="{89866DDD-23AF-4EEF-8830-A19E1D82EA2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792021"/>
            <a:ext cx="5384800" cy="32739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ailte Éireann - Valuation Office Ireland">
            <a:extLst>
              <a:ext uri="{FF2B5EF4-FFF2-40B4-BE49-F238E27FC236}">
                <a16:creationId xmlns:a16="http://schemas.microsoft.com/office/drawing/2014/main" id="{394ED4B7-2E4F-4F04-AA65-3246BC54356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55614" y="2147454"/>
            <a:ext cx="6627892" cy="256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78939"/>
      </p:ext>
    </p:extLst>
  </p:cSld>
  <p:clrMapOvr>
    <a:masterClrMapping/>
  </p:clrMapOvr>
</p:sld>
</file>

<file path=ppt/theme/theme1.xml><?xml version="1.0" encoding="utf-8"?>
<a:theme xmlns:a="http://schemas.openxmlformats.org/drawingml/2006/main" name="CSO">
  <a:themeElements>
    <a:clrScheme name="CSO Colours">
      <a:dk1>
        <a:srgbClr val="006168"/>
      </a:dk1>
      <a:lt1>
        <a:sysClr val="window" lastClr="FFFFFF"/>
      </a:lt1>
      <a:dk2>
        <a:srgbClr val="006F74"/>
      </a:dk2>
      <a:lt2>
        <a:srgbClr val="F8F8F8"/>
      </a:lt2>
      <a:accent1>
        <a:srgbClr val="45C1C0"/>
      </a:accent1>
      <a:accent2>
        <a:srgbClr val="FAA21B"/>
      </a:accent2>
      <a:accent3>
        <a:srgbClr val="5BC1A5"/>
      </a:accent3>
      <a:accent4>
        <a:srgbClr val="35456B"/>
      </a:accent4>
      <a:accent5>
        <a:srgbClr val="639FA2"/>
      </a:accent5>
      <a:accent6>
        <a:srgbClr val="9BBDBF"/>
      </a:accent6>
      <a:hlink>
        <a:srgbClr val="45C1C0"/>
      </a:hlink>
      <a:folHlink>
        <a:srgbClr val="45C1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SO" id="{F706F17F-EC5F-48BB-B73E-074F1AEA916D}" vid="{CB3B7074-B4A4-4402-8A3B-9C7FC4B46A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4AC10D4A689C458782627803FEE0C8" ma:contentTypeVersion="15" ma:contentTypeDescription="Create a new document." ma:contentTypeScope="" ma:versionID="da59ada3578d1d52da02c73ab3776ffd">
  <xsd:schema xmlns:xsd="http://www.w3.org/2001/XMLSchema" xmlns:xs="http://www.w3.org/2001/XMLSchema" xmlns:p="http://schemas.microsoft.com/office/2006/metadata/properties" xmlns:ns3="d18edd83-6394-400b-9649-ba71561e26b5" xmlns:ns4="be46b88d-aff0-4280-8651-62d51e5884b7" targetNamespace="http://schemas.microsoft.com/office/2006/metadata/properties" ma:root="true" ma:fieldsID="b3da3d663fbe774bdfde21bb41e03b01" ns3:_="" ns4:_="">
    <xsd:import namespace="d18edd83-6394-400b-9649-ba71561e26b5"/>
    <xsd:import namespace="be46b88d-aff0-4280-8651-62d51e5884b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edd83-6394-400b-9649-ba71561e26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46b88d-aff0-4280-8651-62d51e5884b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18edd83-6394-400b-9649-ba71561e26b5" xsi:nil="true"/>
  </documentManagement>
</p:properties>
</file>

<file path=customXml/itemProps1.xml><?xml version="1.0" encoding="utf-8"?>
<ds:datastoreItem xmlns:ds="http://schemas.openxmlformats.org/officeDocument/2006/customXml" ds:itemID="{DF09414E-D119-4218-B81C-7B6615D20D34}">
  <ds:schemaRefs>
    <ds:schemaRef ds:uri="http://schemas.microsoft.com/sharepoint/v3/contenttype/forms"/>
  </ds:schemaRefs>
</ds:datastoreItem>
</file>

<file path=customXml/itemProps2.xml><?xml version="1.0" encoding="utf-8"?>
<ds:datastoreItem xmlns:ds="http://schemas.openxmlformats.org/officeDocument/2006/customXml" ds:itemID="{F6A795BA-F9B6-4323-85F1-42B9A5D0B8E1}">
  <ds:schemaRefs>
    <ds:schemaRef ds:uri="be46b88d-aff0-4280-8651-62d51e5884b7"/>
    <ds:schemaRef ds:uri="d18edd83-6394-400b-9649-ba71561e26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A8F761-88F1-4213-B481-A7186E6E9073}">
  <ds:schemaRefs>
    <ds:schemaRef ds:uri="http://purl.org/dc/elements/1.1/"/>
    <ds:schemaRef ds:uri="d18edd83-6394-400b-9649-ba71561e26b5"/>
    <ds:schemaRef ds:uri="http://www.w3.org/XML/1998/namespace"/>
    <ds:schemaRef ds:uri="http://purl.org/dc/terms/"/>
    <ds:schemaRef ds:uri="http://schemas.microsoft.com/office/infopath/2007/PartnerControls"/>
    <ds:schemaRef ds:uri="be46b88d-aff0-4280-8651-62d51e5884b7"/>
    <ds:schemaRef ds:uri="http://schemas.microsoft.com/office/2006/documentManagement/types"/>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CSO</Template>
  <TotalTime>2</TotalTime>
  <Words>3087</Words>
  <Application>Microsoft Office PowerPoint</Application>
  <PresentationFormat>Widescreen</PresentationFormat>
  <Paragraphs>381</Paragraphs>
  <Slides>61</Slides>
  <Notes>1</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Cambria</vt:lpstr>
      <vt:lpstr>Roboto</vt:lpstr>
      <vt:lpstr>Roboto Sans</vt:lpstr>
      <vt:lpstr>Roboto Slab</vt:lpstr>
      <vt:lpstr>Roboto Slab Regular</vt:lpstr>
      <vt:lpstr>CSO</vt:lpstr>
      <vt:lpstr>Update to Statistical Boundaries following Census 2022    Briefing Session Monday, 19th June 2022</vt:lpstr>
      <vt:lpstr>Overview </vt:lpstr>
      <vt:lpstr>Part 1  a) Official, Unofficial and Statistical Geographies  b) Defining Urban</vt:lpstr>
      <vt:lpstr>Section A – Geographies in Ireland</vt:lpstr>
      <vt:lpstr>Difference Between “Statistical” and “Official” Geographies</vt:lpstr>
      <vt:lpstr>Difference Between “Statistical” and “Official” Geographies</vt:lpstr>
      <vt:lpstr>Difference Between “Statistical” and “Official” Geographies</vt:lpstr>
      <vt:lpstr>Difference Between “Statistical” and “Official” Geographies</vt:lpstr>
      <vt:lpstr>Playing our part</vt:lpstr>
      <vt:lpstr>Section B – Defining “Urban”</vt:lpstr>
      <vt:lpstr>Where do you live?</vt:lpstr>
      <vt:lpstr>Where do you live?</vt:lpstr>
      <vt:lpstr>Both Addresses do appear to be in or around “Ennis”</vt:lpstr>
      <vt:lpstr>PowerPoint Presentation</vt:lpstr>
      <vt:lpstr>PowerPoint Presentation</vt:lpstr>
      <vt:lpstr>Two “Common” ways to define “urban”</vt:lpstr>
      <vt:lpstr>Two “Common” ways to define “urban”</vt:lpstr>
      <vt:lpstr>Both Addresses do appear to be in or around “Ennis”</vt:lpstr>
      <vt:lpstr>Both Addresses do appear to be in or around “Ennis”</vt:lpstr>
      <vt:lpstr>Take-Away Messages:</vt:lpstr>
      <vt:lpstr>Statistical Products overview </vt:lpstr>
      <vt:lpstr>Reviewing of Statistical Boundaries</vt:lpstr>
      <vt:lpstr>Statistical Products (Non-CSO)</vt:lpstr>
      <vt:lpstr>Statistical Products (CSO Defined)</vt:lpstr>
      <vt:lpstr>Statistical Products (CSO Defined… “kind of”)</vt:lpstr>
      <vt:lpstr>Statistical Product overview (1) Settlements</vt:lpstr>
      <vt:lpstr>Statistical Product overview (1) Settlements</vt:lpstr>
      <vt:lpstr>Statistical Product overview (1) Settlements</vt:lpstr>
      <vt:lpstr>Statistical Product overview (1) Settlements</vt:lpstr>
      <vt:lpstr>Statistical Product overview (1) Settlements</vt:lpstr>
      <vt:lpstr>Disclosure due to “Geographic Differencing” </vt:lpstr>
      <vt:lpstr>Disclosure due to “Geographic Differencing” </vt:lpstr>
      <vt:lpstr>PowerPoint Presentation</vt:lpstr>
      <vt:lpstr>Statistical Product overview (2) “Built up Areas” / “Urban areas”</vt:lpstr>
      <vt:lpstr>Statistical Product overview (2) Built up Areas</vt:lpstr>
      <vt:lpstr>Overview of boundaries</vt:lpstr>
      <vt:lpstr>PowerPoint Presentation</vt:lpstr>
      <vt:lpstr>PowerPoint Presentation</vt:lpstr>
      <vt:lpstr>PowerPoint Presentation</vt:lpstr>
      <vt:lpstr>PowerPoint Presentation</vt:lpstr>
      <vt:lpstr>Statistical Product overview (1) Settlements</vt:lpstr>
      <vt:lpstr>Statistical Product overview (2) Built up Areas</vt:lpstr>
      <vt:lpstr>Comparisons between the two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vt:lpstr>
      <vt:lpstr>Frequently Asked Questions</vt:lpstr>
      <vt:lpstr>Frequently Asked Questions</vt:lpstr>
      <vt:lpstr>Frequently Asked Questions</vt:lpstr>
      <vt:lpstr>Frequently Asked Questions</vt:lpstr>
      <vt:lpstr>Questions and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Census Geographies in 30 seconds</dc:title>
  <dc:creator>Paul Alexander</dc:creator>
  <cp:lastModifiedBy>Alexandra Didilescu</cp:lastModifiedBy>
  <cp:revision>3</cp:revision>
  <dcterms:created xsi:type="dcterms:W3CDTF">2021-09-14T13:17:54Z</dcterms:created>
  <dcterms:modified xsi:type="dcterms:W3CDTF">2023-06-20T07:55:52Z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0x010100124AC10D4A689C458782627803FEE0C8</vt:lpwstr>
  </property>
</Properties>
</file>